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60" r:id="rId6"/>
    <p:sldId id="271" r:id="rId7"/>
    <p:sldId id="262" r:id="rId8"/>
    <p:sldId id="272" r:id="rId9"/>
    <p:sldId id="264" r:id="rId10"/>
    <p:sldId id="273" r:id="rId11"/>
    <p:sldId id="266" r:id="rId12"/>
    <p:sldId id="27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B869C-0391-4B98-9B91-F95EDFE1107E}" v="115" dt="2020-02-23T13:52:56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91" d="100"/>
          <a:sy n="91" d="100"/>
        </p:scale>
        <p:origin x="63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deric Randall" userId="46c8b5c2f333bae2" providerId="LiveId" clId="{61CB869C-0391-4B98-9B91-F95EDFE1107E}"/>
    <pc:docChg chg="undo custSel addSld delSld modSld">
      <pc:chgData name="Frederic Randall" userId="46c8b5c2f333bae2" providerId="LiveId" clId="{61CB869C-0391-4B98-9B91-F95EDFE1107E}" dt="2020-02-23T13:53:16.813" v="6850" actId="47"/>
      <pc:docMkLst>
        <pc:docMk/>
      </pc:docMkLst>
      <pc:sldChg chg="addSp delSp modSp">
        <pc:chgData name="Frederic Randall" userId="46c8b5c2f333bae2" providerId="LiveId" clId="{61CB869C-0391-4B98-9B91-F95EDFE1107E}" dt="2020-02-23T13:24:48.970" v="6489" actId="2085"/>
        <pc:sldMkLst>
          <pc:docMk/>
          <pc:sldMk cId="1148577484" sldId="256"/>
        </pc:sldMkLst>
        <pc:spChg chg="add del mod">
          <ac:chgData name="Frederic Randall" userId="46c8b5c2f333bae2" providerId="LiveId" clId="{61CB869C-0391-4B98-9B91-F95EDFE1107E}" dt="2020-02-23T13:24:48.970" v="6489" actId="2085"/>
          <ac:spMkLst>
            <pc:docMk/>
            <pc:sldMk cId="1148577484" sldId="256"/>
            <ac:spMk id="5" creationId="{6BA273EB-706A-4147-A768-B3588A70E9C9}"/>
          </ac:spMkLst>
        </pc:spChg>
        <pc:spChg chg="del">
          <ac:chgData name="Frederic Randall" userId="46c8b5c2f333bae2" providerId="LiveId" clId="{61CB869C-0391-4B98-9B91-F95EDFE1107E}" dt="2020-02-22T20:51:39.957" v="2"/>
          <ac:spMkLst>
            <pc:docMk/>
            <pc:sldMk cId="1148577484" sldId="256"/>
            <ac:spMk id="8" creationId="{FDBAD573-4EF0-4C9C-9FE8-7930E1850AEE}"/>
          </ac:spMkLst>
        </pc:spChg>
        <pc:spChg chg="del">
          <ac:chgData name="Frederic Randall" userId="46c8b5c2f333bae2" providerId="LiveId" clId="{61CB869C-0391-4B98-9B91-F95EDFE1107E}" dt="2020-02-22T20:51:39.957" v="2"/>
          <ac:spMkLst>
            <pc:docMk/>
            <pc:sldMk cId="1148577484" sldId="256"/>
            <ac:spMk id="9" creationId="{C1BC4B28-603E-4CDF-93C6-6416B85E6338}"/>
          </ac:spMkLst>
        </pc:spChg>
        <pc:spChg chg="mod">
          <ac:chgData name="Frederic Randall" userId="46c8b5c2f333bae2" providerId="LiveId" clId="{61CB869C-0391-4B98-9B91-F95EDFE1107E}" dt="2020-02-22T21:03:40.062" v="492" actId="255"/>
          <ac:spMkLst>
            <pc:docMk/>
            <pc:sldMk cId="1148577484" sldId="256"/>
            <ac:spMk id="10" creationId="{92B25240-88CC-4338-9272-AA328A6ECF3B}"/>
          </ac:spMkLst>
        </pc:spChg>
        <pc:spChg chg="add del mod">
          <ac:chgData name="Frederic Randall" userId="46c8b5c2f333bae2" providerId="LiveId" clId="{61CB869C-0391-4B98-9B91-F95EDFE1107E}" dt="2020-02-22T20:52:25.730" v="3"/>
          <ac:spMkLst>
            <pc:docMk/>
            <pc:sldMk cId="1148577484" sldId="256"/>
            <ac:spMk id="11" creationId="{FB45058B-35C9-4F13-BF94-E92E37B11024}"/>
          </ac:spMkLst>
        </pc:spChg>
        <pc:spChg chg="add del mod">
          <ac:chgData name="Frederic Randall" userId="46c8b5c2f333bae2" providerId="LiveId" clId="{61CB869C-0391-4B98-9B91-F95EDFE1107E}" dt="2020-02-22T20:52:25.730" v="3"/>
          <ac:spMkLst>
            <pc:docMk/>
            <pc:sldMk cId="1148577484" sldId="256"/>
            <ac:spMk id="12" creationId="{A0FF7523-3CFA-40B5-9DCC-D9051004010A}"/>
          </ac:spMkLst>
        </pc:spChg>
        <pc:spChg chg="add del mod">
          <ac:chgData name="Frederic Randall" userId="46c8b5c2f333bae2" providerId="LiveId" clId="{61CB869C-0391-4B98-9B91-F95EDFE1107E}" dt="2020-02-22T20:56:24.903" v="36" actId="21"/>
          <ac:spMkLst>
            <pc:docMk/>
            <pc:sldMk cId="1148577484" sldId="256"/>
            <ac:spMk id="13" creationId="{5B31C75B-0B74-4CF6-A6CB-075B3C93146D}"/>
          </ac:spMkLst>
        </pc:spChg>
        <pc:spChg chg="add mod">
          <ac:chgData name="Frederic Randall" userId="46c8b5c2f333bae2" providerId="LiveId" clId="{61CB869C-0391-4B98-9B91-F95EDFE1107E}" dt="2020-02-22T21:03:25.666" v="490" actId="20577"/>
          <ac:spMkLst>
            <pc:docMk/>
            <pc:sldMk cId="1148577484" sldId="256"/>
            <ac:spMk id="14" creationId="{27ABA8CD-A3E9-4C43-97C8-1FF407C92E11}"/>
          </ac:spMkLst>
        </pc:spChg>
        <pc:spChg chg="add mod">
          <ac:chgData name="Frederic Randall" userId="46c8b5c2f333bae2" providerId="LiveId" clId="{61CB869C-0391-4B98-9B91-F95EDFE1107E}" dt="2020-02-22T20:56:50.665" v="40" actId="207"/>
          <ac:spMkLst>
            <pc:docMk/>
            <pc:sldMk cId="1148577484" sldId="256"/>
            <ac:spMk id="15" creationId="{E97DB77C-7B36-46E8-9FCF-C56CDF7488D9}"/>
          </ac:spMkLst>
        </pc:spChg>
        <pc:picChg chg="mod modCrop">
          <ac:chgData name="Frederic Randall" userId="46c8b5c2f333bae2" providerId="LiveId" clId="{61CB869C-0391-4B98-9B91-F95EDFE1107E}" dt="2020-02-22T20:50:56.759" v="1" actId="732"/>
          <ac:picMkLst>
            <pc:docMk/>
            <pc:sldMk cId="1148577484" sldId="256"/>
            <ac:picMk id="7" creationId="{2AE8F209-EE66-4978-81B5-A9A830F98B27}"/>
          </ac:picMkLst>
        </pc:picChg>
      </pc:sldChg>
      <pc:sldChg chg="addSp delSp modSp">
        <pc:chgData name="Frederic Randall" userId="46c8b5c2f333bae2" providerId="LiveId" clId="{61CB869C-0391-4B98-9B91-F95EDFE1107E}" dt="2020-02-23T13:24:58.908" v="6490" actId="2085"/>
        <pc:sldMkLst>
          <pc:docMk/>
          <pc:sldMk cId="1350817189" sldId="257"/>
        </pc:sldMkLst>
        <pc:spChg chg="add mod">
          <ac:chgData name="Frederic Randall" userId="46c8b5c2f333bae2" providerId="LiveId" clId="{61CB869C-0391-4B98-9B91-F95EDFE1107E}" dt="2020-02-22T21:07:25.757" v="523" actId="1076"/>
          <ac:spMkLst>
            <pc:docMk/>
            <pc:sldMk cId="1350817189" sldId="257"/>
            <ac:spMk id="3" creationId="{4D4C37E1-57CB-4295-9384-3B94FF320FCC}"/>
          </ac:spMkLst>
        </pc:spChg>
        <pc:spChg chg="mod">
          <ac:chgData name="Frederic Randall" userId="46c8b5c2f333bae2" providerId="LiveId" clId="{61CB869C-0391-4B98-9B91-F95EDFE1107E}" dt="2020-02-23T13:24:58.908" v="6490" actId="2085"/>
          <ac:spMkLst>
            <pc:docMk/>
            <pc:sldMk cId="1350817189" sldId="257"/>
            <ac:spMk id="5" creationId="{6BA273EB-706A-4147-A768-B3588A70E9C9}"/>
          </ac:spMkLst>
        </pc:spChg>
        <pc:spChg chg="add del">
          <ac:chgData name="Frederic Randall" userId="46c8b5c2f333bae2" providerId="LiveId" clId="{61CB869C-0391-4B98-9B91-F95EDFE1107E}" dt="2020-02-22T21:20:18.980" v="1224"/>
          <ac:spMkLst>
            <pc:docMk/>
            <pc:sldMk cId="1350817189" sldId="257"/>
            <ac:spMk id="8" creationId="{FDBAD573-4EF0-4C9C-9FE8-7930E1850AEE}"/>
          </ac:spMkLst>
        </pc:spChg>
        <pc:spChg chg="mod">
          <ac:chgData name="Frederic Randall" userId="46c8b5c2f333bae2" providerId="LiveId" clId="{61CB869C-0391-4B98-9B91-F95EDFE1107E}" dt="2020-02-22T21:16:40.473" v="1213" actId="114"/>
          <ac:spMkLst>
            <pc:docMk/>
            <pc:sldMk cId="1350817189" sldId="257"/>
            <ac:spMk id="9" creationId="{C1BC4B28-603E-4CDF-93C6-6416B85E6338}"/>
          </ac:spMkLst>
        </pc:spChg>
        <pc:spChg chg="mod">
          <ac:chgData name="Frederic Randall" userId="46c8b5c2f333bae2" providerId="LiveId" clId="{61CB869C-0391-4B98-9B91-F95EDFE1107E}" dt="2020-02-22T21:04:39.285" v="502" actId="255"/>
          <ac:spMkLst>
            <pc:docMk/>
            <pc:sldMk cId="1350817189" sldId="257"/>
            <ac:spMk id="10" creationId="{92B25240-88CC-4338-9272-AA328A6ECF3B}"/>
          </ac:spMkLst>
        </pc:spChg>
        <pc:spChg chg="add mod">
          <ac:chgData name="Frederic Randall" userId="46c8b5c2f333bae2" providerId="LiveId" clId="{61CB869C-0391-4B98-9B91-F95EDFE1107E}" dt="2020-02-22T21:23:22.510" v="1406" actId="207"/>
          <ac:spMkLst>
            <pc:docMk/>
            <pc:sldMk cId="1350817189" sldId="257"/>
            <ac:spMk id="16" creationId="{495F41C9-D1AE-43B5-8BE1-2D376EE3DC60}"/>
          </ac:spMkLst>
        </pc:spChg>
        <pc:graphicFrameChg chg="add mod">
          <ac:chgData name="Frederic Randall" userId="46c8b5c2f333bae2" providerId="LiveId" clId="{61CB869C-0391-4B98-9B91-F95EDFE1107E}" dt="2020-02-22T21:19:18.023" v="1215"/>
          <ac:graphicFrameMkLst>
            <pc:docMk/>
            <pc:sldMk cId="1350817189" sldId="257"/>
            <ac:graphicFrameMk id="11" creationId="{851D8587-8B10-4EDC-BC9B-E1F340EBAA0B}"/>
          </ac:graphicFrameMkLst>
        </pc:graphicFrameChg>
        <pc:graphicFrameChg chg="add mod">
          <ac:chgData name="Frederic Randall" userId="46c8b5c2f333bae2" providerId="LiveId" clId="{61CB869C-0391-4B98-9B91-F95EDFE1107E}" dt="2020-02-22T21:19:28.471" v="1217"/>
          <ac:graphicFrameMkLst>
            <pc:docMk/>
            <pc:sldMk cId="1350817189" sldId="257"/>
            <ac:graphicFrameMk id="12" creationId="{851D8587-8B10-4EDC-BC9B-E1F340EBAA0B}"/>
          </ac:graphicFrameMkLst>
        </pc:graphicFrameChg>
        <pc:graphicFrameChg chg="add mod">
          <ac:chgData name="Frederic Randall" userId="46c8b5c2f333bae2" providerId="LiveId" clId="{61CB869C-0391-4B98-9B91-F95EDFE1107E}" dt="2020-02-22T21:19:33.227" v="1219"/>
          <ac:graphicFrameMkLst>
            <pc:docMk/>
            <pc:sldMk cId="1350817189" sldId="257"/>
            <ac:graphicFrameMk id="13" creationId="{851D8587-8B10-4EDC-BC9B-E1F340EBAA0B}"/>
          </ac:graphicFrameMkLst>
        </pc:graphicFrameChg>
        <pc:graphicFrameChg chg="add mod">
          <ac:chgData name="Frederic Randall" userId="46c8b5c2f333bae2" providerId="LiveId" clId="{61CB869C-0391-4B98-9B91-F95EDFE1107E}" dt="2020-02-22T21:20:11.322" v="1223"/>
          <ac:graphicFrameMkLst>
            <pc:docMk/>
            <pc:sldMk cId="1350817189" sldId="257"/>
            <ac:graphicFrameMk id="14" creationId="{851D8587-8B10-4EDC-BC9B-E1F340EBAA0B}"/>
          </ac:graphicFrameMkLst>
        </pc:graphicFrameChg>
        <pc:picChg chg="mod modCrop">
          <ac:chgData name="Frederic Randall" userId="46c8b5c2f333bae2" providerId="LiveId" clId="{61CB869C-0391-4B98-9B91-F95EDFE1107E}" dt="2020-02-22T21:04:22.461" v="500" actId="18131"/>
          <ac:picMkLst>
            <pc:docMk/>
            <pc:sldMk cId="1350817189" sldId="257"/>
            <ac:picMk id="7" creationId="{2AE8F209-EE66-4978-81B5-A9A830F98B27}"/>
          </ac:picMkLst>
        </pc:picChg>
        <pc:picChg chg="add mod">
          <ac:chgData name="Frederic Randall" userId="46c8b5c2f333bae2" providerId="LiveId" clId="{61CB869C-0391-4B98-9B91-F95EDFE1107E}" dt="2020-02-22T21:20:41.920" v="1226" actId="1076"/>
          <ac:picMkLst>
            <pc:docMk/>
            <pc:sldMk cId="1350817189" sldId="257"/>
            <ac:picMk id="15" creationId="{AF101968-E829-4943-963E-FEE6956AC126}"/>
          </ac:picMkLst>
        </pc:picChg>
      </pc:sldChg>
      <pc:sldChg chg="addSp modSp">
        <pc:chgData name="Frederic Randall" userId="46c8b5c2f333bae2" providerId="LiveId" clId="{61CB869C-0391-4B98-9B91-F95EDFE1107E}" dt="2020-02-23T13:25:09.299" v="6492" actId="1036"/>
        <pc:sldMkLst>
          <pc:docMk/>
          <pc:sldMk cId="2562663253" sldId="258"/>
        </pc:sldMkLst>
        <pc:spChg chg="mod">
          <ac:chgData name="Frederic Randall" userId="46c8b5c2f333bae2" providerId="LiveId" clId="{61CB869C-0391-4B98-9B91-F95EDFE1107E}" dt="2020-02-23T13:25:09.299" v="6492" actId="1036"/>
          <ac:spMkLst>
            <pc:docMk/>
            <pc:sldMk cId="2562663253" sldId="258"/>
            <ac:spMk id="5" creationId="{6BA273EB-706A-4147-A768-B3588A70E9C9}"/>
          </ac:spMkLst>
        </pc:spChg>
        <pc:spChg chg="add mod">
          <ac:chgData name="Frederic Randall" userId="46c8b5c2f333bae2" providerId="LiveId" clId="{61CB869C-0391-4B98-9B91-F95EDFE1107E}" dt="2020-02-22T21:24:50.706" v="1423" actId="207"/>
          <ac:spMkLst>
            <pc:docMk/>
            <pc:sldMk cId="2562663253" sldId="258"/>
            <ac:spMk id="6" creationId="{02046053-6345-4692-9D86-C383D0915BB5}"/>
          </ac:spMkLst>
        </pc:spChg>
        <pc:spChg chg="mod">
          <ac:chgData name="Frederic Randall" userId="46c8b5c2f333bae2" providerId="LiveId" clId="{61CB869C-0391-4B98-9B91-F95EDFE1107E}" dt="2020-02-22T21:45:26.659" v="2605" actId="20577"/>
          <ac:spMkLst>
            <pc:docMk/>
            <pc:sldMk cId="2562663253" sldId="258"/>
            <ac:spMk id="9" creationId="{C1BC4B28-603E-4CDF-93C6-6416B85E6338}"/>
          </ac:spMkLst>
        </pc:spChg>
        <pc:spChg chg="mod">
          <ac:chgData name="Frederic Randall" userId="46c8b5c2f333bae2" providerId="LiveId" clId="{61CB869C-0391-4B98-9B91-F95EDFE1107E}" dt="2020-02-22T21:44:35.769" v="2593" actId="255"/>
          <ac:spMkLst>
            <pc:docMk/>
            <pc:sldMk cId="2562663253" sldId="258"/>
            <ac:spMk id="10" creationId="{92B25240-88CC-4338-9272-AA328A6ECF3B}"/>
          </ac:spMkLst>
        </pc:spChg>
        <pc:spChg chg="add mod">
          <ac:chgData name="Frederic Randall" userId="46c8b5c2f333bae2" providerId="LiveId" clId="{61CB869C-0391-4B98-9B91-F95EDFE1107E}" dt="2020-02-22T21:43:47.004" v="2591" actId="122"/>
          <ac:spMkLst>
            <pc:docMk/>
            <pc:sldMk cId="2562663253" sldId="258"/>
            <ac:spMk id="14" creationId="{C327B999-8EF2-49F5-B131-71E6B1E17801}"/>
          </ac:spMkLst>
        </pc:spChg>
        <pc:picChg chg="add mod">
          <ac:chgData name="Frederic Randall" userId="46c8b5c2f333bae2" providerId="LiveId" clId="{61CB869C-0391-4B98-9B91-F95EDFE1107E}" dt="2020-02-22T21:40:09.225" v="2410" actId="1076"/>
          <ac:picMkLst>
            <pc:docMk/>
            <pc:sldMk cId="2562663253" sldId="258"/>
            <ac:picMk id="13" creationId="{F150971D-A043-4280-96EB-D750D8A87002}"/>
          </ac:picMkLst>
        </pc:picChg>
      </pc:sldChg>
      <pc:sldChg chg="addSp delSp modSp">
        <pc:chgData name="Frederic Randall" userId="46c8b5c2f333bae2" providerId="LiveId" clId="{61CB869C-0391-4B98-9B91-F95EDFE1107E}" dt="2020-02-23T13:30:46.950" v="6504" actId="255"/>
        <pc:sldMkLst>
          <pc:docMk/>
          <pc:sldMk cId="1556144010" sldId="260"/>
        </pc:sldMkLst>
        <pc:spChg chg="ord">
          <ac:chgData name="Frederic Randall" userId="46c8b5c2f333bae2" providerId="LiveId" clId="{61CB869C-0391-4B98-9B91-F95EDFE1107E}" dt="2020-02-23T02:47:04.232" v="3815" actId="167"/>
          <ac:spMkLst>
            <pc:docMk/>
            <pc:sldMk cId="1556144010" sldId="260"/>
            <ac:spMk id="2" creationId="{66268272-A2EB-49C2-998C-B3D9AADE4CD6}"/>
          </ac:spMkLst>
        </pc:spChg>
        <pc:spChg chg="mod ord">
          <ac:chgData name="Frederic Randall" userId="46c8b5c2f333bae2" providerId="LiveId" clId="{61CB869C-0391-4B98-9B91-F95EDFE1107E}" dt="2020-02-23T13:25:25.994" v="6496" actId="2085"/>
          <ac:spMkLst>
            <pc:docMk/>
            <pc:sldMk cId="1556144010" sldId="260"/>
            <ac:spMk id="5" creationId="{6BA273EB-706A-4147-A768-B3588A70E9C9}"/>
          </ac:spMkLst>
        </pc:spChg>
        <pc:spChg chg="mod">
          <ac:chgData name="Frederic Randall" userId="46c8b5c2f333bae2" providerId="LiveId" clId="{61CB869C-0391-4B98-9B91-F95EDFE1107E}" dt="2020-02-23T02:56:27.071" v="4412" actId="20577"/>
          <ac:spMkLst>
            <pc:docMk/>
            <pc:sldMk cId="1556144010" sldId="260"/>
            <ac:spMk id="9" creationId="{C1BC4B28-603E-4CDF-93C6-6416B85E6338}"/>
          </ac:spMkLst>
        </pc:spChg>
        <pc:spChg chg="mod">
          <ac:chgData name="Frederic Randall" userId="46c8b5c2f333bae2" providerId="LiveId" clId="{61CB869C-0391-4B98-9B91-F95EDFE1107E}" dt="2020-02-23T13:30:46.950" v="6504" actId="255"/>
          <ac:spMkLst>
            <pc:docMk/>
            <pc:sldMk cId="1556144010" sldId="260"/>
            <ac:spMk id="10" creationId="{92B25240-88CC-4338-9272-AA328A6ECF3B}"/>
          </ac:spMkLst>
        </pc:spChg>
        <pc:spChg chg="add mod ord">
          <ac:chgData name="Frederic Randall" userId="46c8b5c2f333bae2" providerId="LiveId" clId="{61CB869C-0391-4B98-9B91-F95EDFE1107E}" dt="2020-02-23T02:53:09.501" v="4052" actId="2085"/>
          <ac:spMkLst>
            <pc:docMk/>
            <pc:sldMk cId="1556144010" sldId="260"/>
            <ac:spMk id="14" creationId="{8BD2743E-8755-4F00-9E35-B8C8719FB370}"/>
          </ac:spMkLst>
        </pc:spChg>
        <pc:spChg chg="add mod">
          <ac:chgData name="Frederic Randall" userId="46c8b5c2f333bae2" providerId="LiveId" clId="{61CB869C-0391-4B98-9B91-F95EDFE1107E}" dt="2020-02-23T02:50:44.474" v="3860" actId="1076"/>
          <ac:spMkLst>
            <pc:docMk/>
            <pc:sldMk cId="1556144010" sldId="260"/>
            <ac:spMk id="15" creationId="{E3011CF5-D38C-4593-B723-26E331644DF0}"/>
          </ac:spMkLst>
        </pc:spChg>
        <pc:graphicFrameChg chg="add del">
          <ac:chgData name="Frederic Randall" userId="46c8b5c2f333bae2" providerId="LiveId" clId="{61CB869C-0391-4B98-9B91-F95EDFE1107E}" dt="2020-02-23T02:40:46.576" v="3795"/>
          <ac:graphicFrameMkLst>
            <pc:docMk/>
            <pc:sldMk cId="1556144010" sldId="260"/>
            <ac:graphicFrameMk id="6" creationId="{B54F89EC-E43B-4AED-B181-BBFA626DE048}"/>
          </ac:graphicFrameMkLst>
        </pc:graphicFrameChg>
        <pc:graphicFrameChg chg="add del">
          <ac:chgData name="Frederic Randall" userId="46c8b5c2f333bae2" providerId="LiveId" clId="{61CB869C-0391-4B98-9B91-F95EDFE1107E}" dt="2020-02-23T02:40:46.576" v="3795"/>
          <ac:graphicFrameMkLst>
            <pc:docMk/>
            <pc:sldMk cId="1556144010" sldId="260"/>
            <ac:graphicFrameMk id="11" creationId="{4C06F541-FB7E-422C-A3BD-15A7D71DD0A9}"/>
          </ac:graphicFrameMkLst>
        </pc:graphicFrameChg>
        <pc:graphicFrameChg chg="add del mod">
          <ac:chgData name="Frederic Randall" userId="46c8b5c2f333bae2" providerId="LiveId" clId="{61CB869C-0391-4B98-9B91-F95EDFE1107E}" dt="2020-02-23T02:43:38.207" v="3800"/>
          <ac:graphicFrameMkLst>
            <pc:docMk/>
            <pc:sldMk cId="1556144010" sldId="260"/>
            <ac:graphicFrameMk id="12" creationId="{12EB87A9-B4D8-44BD-8BC1-FA78C5CBE541}"/>
          </ac:graphicFrameMkLst>
        </pc:graphicFrameChg>
        <pc:picChg chg="ord">
          <ac:chgData name="Frederic Randall" userId="46c8b5c2f333bae2" providerId="LiveId" clId="{61CB869C-0391-4B98-9B91-F95EDFE1107E}" dt="2020-02-23T02:47:08.937" v="3816" actId="167"/>
          <ac:picMkLst>
            <pc:docMk/>
            <pc:sldMk cId="1556144010" sldId="260"/>
            <ac:picMk id="4" creationId="{35A36E5F-A216-4DFC-A4C6-FBB06ED9A662}"/>
          </ac:picMkLst>
        </pc:picChg>
        <pc:picChg chg="add mod">
          <ac:chgData name="Frederic Randall" userId="46c8b5c2f333bae2" providerId="LiveId" clId="{61CB869C-0391-4B98-9B91-F95EDFE1107E}" dt="2020-02-23T02:48:10.877" v="3826" actId="14100"/>
          <ac:picMkLst>
            <pc:docMk/>
            <pc:sldMk cId="1556144010" sldId="260"/>
            <ac:picMk id="13" creationId="{31801731-E5DB-4784-A918-F6872E0E4664}"/>
          </ac:picMkLst>
        </pc:picChg>
      </pc:sldChg>
      <pc:sldChg chg="addSp modSp">
        <pc:chgData name="Frederic Randall" userId="46c8b5c2f333bae2" providerId="LiveId" clId="{61CB869C-0391-4B98-9B91-F95EDFE1107E}" dt="2020-02-23T13:25:39.051" v="6498" actId="2085"/>
        <pc:sldMkLst>
          <pc:docMk/>
          <pc:sldMk cId="1164344762" sldId="262"/>
        </pc:sldMkLst>
        <pc:spChg chg="mod">
          <ac:chgData name="Frederic Randall" userId="46c8b5c2f333bae2" providerId="LiveId" clId="{61CB869C-0391-4B98-9B91-F95EDFE1107E}" dt="2020-02-23T13:25:39.051" v="6498" actId="2085"/>
          <ac:spMkLst>
            <pc:docMk/>
            <pc:sldMk cId="1164344762" sldId="262"/>
            <ac:spMk id="5" creationId="{6BA273EB-706A-4147-A768-B3588A70E9C9}"/>
          </ac:spMkLst>
        </pc:spChg>
        <pc:spChg chg="add mod">
          <ac:chgData name="Frederic Randall" userId="46c8b5c2f333bae2" providerId="LiveId" clId="{61CB869C-0391-4B98-9B91-F95EDFE1107E}" dt="2020-02-23T03:15:18.222" v="4882" actId="2711"/>
          <ac:spMkLst>
            <pc:docMk/>
            <pc:sldMk cId="1164344762" sldId="262"/>
            <ac:spMk id="6" creationId="{91126A66-6CFF-4ED9-BBF7-54EE0F340FCE}"/>
          </ac:spMkLst>
        </pc:spChg>
        <pc:spChg chg="mod">
          <ac:chgData name="Frederic Randall" userId="46c8b5c2f333bae2" providerId="LiveId" clId="{61CB869C-0391-4B98-9B91-F95EDFE1107E}" dt="2020-02-23T03:19:11.581" v="5231" actId="20577"/>
          <ac:spMkLst>
            <pc:docMk/>
            <pc:sldMk cId="1164344762" sldId="262"/>
            <ac:spMk id="9" creationId="{C1BC4B28-603E-4CDF-93C6-6416B85E6338}"/>
          </ac:spMkLst>
        </pc:spChg>
        <pc:spChg chg="mod">
          <ac:chgData name="Frederic Randall" userId="46c8b5c2f333bae2" providerId="LiveId" clId="{61CB869C-0391-4B98-9B91-F95EDFE1107E}" dt="2020-02-23T03:14:15.473" v="4854" actId="207"/>
          <ac:spMkLst>
            <pc:docMk/>
            <pc:sldMk cId="1164344762" sldId="262"/>
            <ac:spMk id="10" creationId="{92B25240-88CC-4338-9272-AA328A6ECF3B}"/>
          </ac:spMkLst>
        </pc:spChg>
        <pc:spChg chg="add mod">
          <ac:chgData name="Frederic Randall" userId="46c8b5c2f333bae2" providerId="LiveId" clId="{61CB869C-0391-4B98-9B91-F95EDFE1107E}" dt="2020-02-23T03:23:38.868" v="5545" actId="1076"/>
          <ac:spMkLst>
            <pc:docMk/>
            <pc:sldMk cId="1164344762" sldId="262"/>
            <ac:spMk id="11" creationId="{D34BE990-5743-4AF6-986C-0C4F86186A59}"/>
          </ac:spMkLst>
        </pc:spChg>
      </pc:sldChg>
      <pc:sldChg chg="addSp modSp">
        <pc:chgData name="Frederic Randall" userId="46c8b5c2f333bae2" providerId="LiveId" clId="{61CB869C-0391-4B98-9B91-F95EDFE1107E}" dt="2020-02-23T13:25:50.865" v="6500" actId="2085"/>
        <pc:sldMkLst>
          <pc:docMk/>
          <pc:sldMk cId="4218181415" sldId="264"/>
        </pc:sldMkLst>
        <pc:spChg chg="mod">
          <ac:chgData name="Frederic Randall" userId="46c8b5c2f333bae2" providerId="LiveId" clId="{61CB869C-0391-4B98-9B91-F95EDFE1107E}" dt="2020-02-23T13:25:50.865" v="6500" actId="2085"/>
          <ac:spMkLst>
            <pc:docMk/>
            <pc:sldMk cId="4218181415" sldId="264"/>
            <ac:spMk id="5" creationId="{6BA273EB-706A-4147-A768-B3588A70E9C9}"/>
          </ac:spMkLst>
        </pc:spChg>
        <pc:spChg chg="mod">
          <ac:chgData name="Frederic Randall" userId="46c8b5c2f333bae2" providerId="LiveId" clId="{61CB869C-0391-4B98-9B91-F95EDFE1107E}" dt="2020-02-23T05:18:15.432" v="5861" actId="207"/>
          <ac:spMkLst>
            <pc:docMk/>
            <pc:sldMk cId="4218181415" sldId="264"/>
            <ac:spMk id="10" creationId="{92B25240-88CC-4338-9272-AA328A6ECF3B}"/>
          </ac:spMkLst>
        </pc:spChg>
        <pc:spChg chg="add mod">
          <ac:chgData name="Frederic Randall" userId="46c8b5c2f333bae2" providerId="LiveId" clId="{61CB869C-0391-4B98-9B91-F95EDFE1107E}" dt="2020-02-23T05:15:40.984" v="5857" actId="1076"/>
          <ac:spMkLst>
            <pc:docMk/>
            <pc:sldMk cId="4218181415" sldId="264"/>
            <ac:spMk id="11" creationId="{8483F6E6-B5E9-428A-AEA9-AE38351B58E0}"/>
          </ac:spMkLst>
        </pc:spChg>
        <pc:spChg chg="add mod">
          <ac:chgData name="Frederic Randall" userId="46c8b5c2f333bae2" providerId="LiveId" clId="{61CB869C-0391-4B98-9B91-F95EDFE1107E}" dt="2020-02-23T05:27:21.642" v="6079" actId="20577"/>
          <ac:spMkLst>
            <pc:docMk/>
            <pc:sldMk cId="4218181415" sldId="264"/>
            <ac:spMk id="14" creationId="{1A73D5BC-5DE7-4874-BB24-B17AD83B19E2}"/>
          </ac:spMkLst>
        </pc:spChg>
        <pc:graphicFrameChg chg="add mod modGraphic">
          <ac:chgData name="Frederic Randall" userId="46c8b5c2f333bae2" providerId="LiveId" clId="{61CB869C-0391-4B98-9B91-F95EDFE1107E}" dt="2020-02-23T05:25:07.713" v="5877" actId="1076"/>
          <ac:graphicFrameMkLst>
            <pc:docMk/>
            <pc:sldMk cId="4218181415" sldId="264"/>
            <ac:graphicFrameMk id="12" creationId="{FC2C75AE-EE48-4AE1-BC6F-EB52C2AF0441}"/>
          </ac:graphicFrameMkLst>
        </pc:graphicFrameChg>
        <pc:graphicFrameChg chg="add mod modGraphic">
          <ac:chgData name="Frederic Randall" userId="46c8b5c2f333bae2" providerId="LiveId" clId="{61CB869C-0391-4B98-9B91-F95EDFE1107E}" dt="2020-02-23T05:25:12.412" v="5878" actId="1076"/>
          <ac:graphicFrameMkLst>
            <pc:docMk/>
            <pc:sldMk cId="4218181415" sldId="264"/>
            <ac:graphicFrameMk id="13" creationId="{DAD30E72-153A-4DED-B189-29E48DB33317}"/>
          </ac:graphicFrameMkLst>
        </pc:graphicFrameChg>
        <pc:picChg chg="add mod">
          <ac:chgData name="Frederic Randall" userId="46c8b5c2f333bae2" providerId="LiveId" clId="{61CB869C-0391-4B98-9B91-F95EDFE1107E}" dt="2020-02-23T13:24:23.173" v="6488" actId="14100"/>
          <ac:picMkLst>
            <pc:docMk/>
            <pc:sldMk cId="4218181415" sldId="264"/>
            <ac:picMk id="6" creationId="{0210AE07-5037-45BC-8432-52982964DB51}"/>
          </ac:picMkLst>
        </pc:picChg>
      </pc:sldChg>
      <pc:sldChg chg="addSp delSp modSp">
        <pc:chgData name="Frederic Randall" userId="46c8b5c2f333bae2" providerId="LiveId" clId="{61CB869C-0391-4B98-9B91-F95EDFE1107E}" dt="2020-02-23T13:26:05.610" v="6502" actId="2085"/>
        <pc:sldMkLst>
          <pc:docMk/>
          <pc:sldMk cId="2651171645" sldId="266"/>
        </pc:sldMkLst>
        <pc:spChg chg="mod">
          <ac:chgData name="Frederic Randall" userId="46c8b5c2f333bae2" providerId="LiveId" clId="{61CB869C-0391-4B98-9B91-F95EDFE1107E}" dt="2020-02-23T13:26:05.610" v="6502" actId="2085"/>
          <ac:spMkLst>
            <pc:docMk/>
            <pc:sldMk cId="2651171645" sldId="266"/>
            <ac:spMk id="5" creationId="{6BA273EB-706A-4147-A768-B3588A70E9C9}"/>
          </ac:spMkLst>
        </pc:spChg>
        <pc:spChg chg="add mod">
          <ac:chgData name="Frederic Randall" userId="46c8b5c2f333bae2" providerId="LiveId" clId="{61CB869C-0391-4B98-9B91-F95EDFE1107E}" dt="2020-02-23T05:30:12.173" v="6118" actId="1076"/>
          <ac:spMkLst>
            <pc:docMk/>
            <pc:sldMk cId="2651171645" sldId="266"/>
            <ac:spMk id="19" creationId="{BF8BE9FB-0F86-4FE7-AD1C-E9C477AE3080}"/>
          </ac:spMkLst>
        </pc:spChg>
        <pc:graphicFrameChg chg="add del">
          <ac:chgData name="Frederic Randall" userId="46c8b5c2f333bae2" providerId="LiveId" clId="{61CB869C-0391-4B98-9B91-F95EDFE1107E}" dt="2020-02-23T05:28:52.796" v="6081"/>
          <ac:graphicFrameMkLst>
            <pc:docMk/>
            <pc:sldMk cId="2651171645" sldId="266"/>
            <ac:graphicFrameMk id="14" creationId="{533E8C0F-5BCB-4B2A-B419-C55B8FBD0A3E}"/>
          </ac:graphicFrameMkLst>
        </pc:graphicFrameChg>
        <pc:graphicFrameChg chg="add del">
          <ac:chgData name="Frederic Randall" userId="46c8b5c2f333bae2" providerId="LiveId" clId="{61CB869C-0391-4B98-9B91-F95EDFE1107E}" dt="2020-02-23T05:28:52.796" v="6081"/>
          <ac:graphicFrameMkLst>
            <pc:docMk/>
            <pc:sldMk cId="2651171645" sldId="266"/>
            <ac:graphicFrameMk id="15" creationId="{87650289-762B-4455-BDE5-9B3C02EC70EE}"/>
          </ac:graphicFrameMkLst>
        </pc:graphicFrameChg>
        <pc:graphicFrameChg chg="add del">
          <ac:chgData name="Frederic Randall" userId="46c8b5c2f333bae2" providerId="LiveId" clId="{61CB869C-0391-4B98-9B91-F95EDFE1107E}" dt="2020-02-23T05:28:52.796" v="6081"/>
          <ac:graphicFrameMkLst>
            <pc:docMk/>
            <pc:sldMk cId="2651171645" sldId="266"/>
            <ac:graphicFrameMk id="16" creationId="{1B7338C8-D580-44FE-856C-292C0C6130EA}"/>
          </ac:graphicFrameMkLst>
        </pc:graphicFrameChg>
        <pc:graphicFrameChg chg="add del">
          <ac:chgData name="Frederic Randall" userId="46c8b5c2f333bae2" providerId="LiveId" clId="{61CB869C-0391-4B98-9B91-F95EDFE1107E}" dt="2020-02-23T05:28:52.796" v="6081"/>
          <ac:graphicFrameMkLst>
            <pc:docMk/>
            <pc:sldMk cId="2651171645" sldId="266"/>
            <ac:graphicFrameMk id="17" creationId="{E30C288A-91F7-4F2F-A36D-79DAD6898621}"/>
          </ac:graphicFrameMkLst>
        </pc:graphicFrameChg>
        <pc:picChg chg="add del mod">
          <ac:chgData name="Frederic Randall" userId="46c8b5c2f333bae2" providerId="LiveId" clId="{61CB869C-0391-4B98-9B91-F95EDFE1107E}" dt="2020-02-23T05:32:20.065" v="6119" actId="21"/>
          <ac:picMkLst>
            <pc:docMk/>
            <pc:sldMk cId="2651171645" sldId="266"/>
            <ac:picMk id="18" creationId="{D978FAD8-784F-434C-B4D7-18A470AF3EA4}"/>
          </ac:picMkLst>
        </pc:picChg>
        <pc:picChg chg="add del">
          <ac:chgData name="Frederic Randall" userId="46c8b5c2f333bae2" providerId="LiveId" clId="{61CB869C-0391-4B98-9B91-F95EDFE1107E}" dt="2020-02-23T05:32:28.974" v="6121" actId="21"/>
          <ac:picMkLst>
            <pc:docMk/>
            <pc:sldMk cId="2651171645" sldId="266"/>
            <ac:picMk id="20" creationId="{9A880B63-A3A7-4E59-A760-E23C3EB9811A}"/>
          </ac:picMkLst>
        </pc:picChg>
        <pc:picChg chg="add mod">
          <ac:chgData name="Frederic Randall" userId="46c8b5c2f333bae2" providerId="LiveId" clId="{61CB869C-0391-4B98-9B91-F95EDFE1107E}" dt="2020-02-23T05:33:33.813" v="6123" actId="1076"/>
          <ac:picMkLst>
            <pc:docMk/>
            <pc:sldMk cId="2651171645" sldId="266"/>
            <ac:picMk id="21" creationId="{53B0C444-F219-4F90-A43B-8F701DAB99ED}"/>
          </ac:picMkLst>
        </pc:picChg>
      </pc:sldChg>
      <pc:sldChg chg="addSp modSp">
        <pc:chgData name="Frederic Randall" userId="46c8b5c2f333bae2" providerId="LiveId" clId="{61CB869C-0391-4B98-9B91-F95EDFE1107E}" dt="2020-02-23T13:52:58.723" v="6849" actId="114"/>
        <pc:sldMkLst>
          <pc:docMk/>
          <pc:sldMk cId="2605507090" sldId="268"/>
        </pc:sldMkLst>
        <pc:spChg chg="add mod">
          <ac:chgData name="Frederic Randall" userId="46c8b5c2f333bae2" providerId="LiveId" clId="{61CB869C-0391-4B98-9B91-F95EDFE1107E}" dt="2020-02-23T13:49:52.660" v="6533" actId="1076"/>
          <ac:spMkLst>
            <pc:docMk/>
            <pc:sldMk cId="2605507090" sldId="268"/>
            <ac:spMk id="6" creationId="{EDB4C4F6-159D-4BBD-B203-496D3F8A517F}"/>
          </ac:spMkLst>
        </pc:spChg>
        <pc:spChg chg="mod">
          <ac:chgData name="Frederic Randall" userId="46c8b5c2f333bae2" providerId="LiveId" clId="{61CB869C-0391-4B98-9B91-F95EDFE1107E}" dt="2020-02-23T13:52:58.723" v="6849" actId="114"/>
          <ac:spMkLst>
            <pc:docMk/>
            <pc:sldMk cId="2605507090" sldId="268"/>
            <ac:spMk id="9" creationId="{C1BC4B28-603E-4CDF-93C6-6416B85E6338}"/>
          </ac:spMkLst>
        </pc:spChg>
        <pc:spChg chg="mod">
          <ac:chgData name="Frederic Randall" userId="46c8b5c2f333bae2" providerId="LiveId" clId="{61CB869C-0391-4B98-9B91-F95EDFE1107E}" dt="2020-02-23T13:48:49.978" v="6514" actId="255"/>
          <ac:spMkLst>
            <pc:docMk/>
            <pc:sldMk cId="2605507090" sldId="268"/>
            <ac:spMk id="10" creationId="{92B25240-88CC-4338-9272-AA328A6ECF3B}"/>
          </ac:spMkLst>
        </pc:spChg>
      </pc:sldChg>
      <pc:sldChg chg="addSp delSp modSp">
        <pc:chgData name="Frederic Randall" userId="46c8b5c2f333bae2" providerId="LiveId" clId="{61CB869C-0391-4B98-9B91-F95EDFE1107E}" dt="2020-02-23T13:25:17.215" v="6495" actId="1036"/>
        <pc:sldMkLst>
          <pc:docMk/>
          <pc:sldMk cId="2957496840" sldId="270"/>
        </pc:sldMkLst>
        <pc:spChg chg="add mod">
          <ac:chgData name="Frederic Randall" userId="46c8b5c2f333bae2" providerId="LiveId" clId="{61CB869C-0391-4B98-9B91-F95EDFE1107E}" dt="2020-02-22T22:08:43.675" v="2714" actId="20577"/>
          <ac:spMkLst>
            <pc:docMk/>
            <pc:sldMk cId="2957496840" sldId="270"/>
            <ac:spMk id="3" creationId="{408236FE-DEEB-45B6-9BE9-B20749A9D37A}"/>
          </ac:spMkLst>
        </pc:spChg>
        <pc:spChg chg="mod">
          <ac:chgData name="Frederic Randall" userId="46c8b5c2f333bae2" providerId="LiveId" clId="{61CB869C-0391-4B98-9B91-F95EDFE1107E}" dt="2020-02-23T13:25:17.215" v="6495" actId="1036"/>
          <ac:spMkLst>
            <pc:docMk/>
            <pc:sldMk cId="2957496840" sldId="270"/>
            <ac:spMk id="5" creationId="{6BA273EB-706A-4147-A768-B3588A70E9C9}"/>
          </ac:spMkLst>
        </pc:spChg>
        <pc:spChg chg="mod">
          <ac:chgData name="Frederic Randall" userId="46c8b5c2f333bae2" providerId="LiveId" clId="{61CB869C-0391-4B98-9B91-F95EDFE1107E}" dt="2020-02-22T22:25:28.553" v="3793" actId="20577"/>
          <ac:spMkLst>
            <pc:docMk/>
            <pc:sldMk cId="2957496840" sldId="270"/>
            <ac:spMk id="9" creationId="{C1BC4B28-603E-4CDF-93C6-6416B85E6338}"/>
          </ac:spMkLst>
        </pc:spChg>
        <pc:spChg chg="mod">
          <ac:chgData name="Frederic Randall" userId="46c8b5c2f333bae2" providerId="LiveId" clId="{61CB869C-0391-4B98-9B91-F95EDFE1107E}" dt="2020-02-22T22:24:14.263" v="3725" actId="255"/>
          <ac:spMkLst>
            <pc:docMk/>
            <pc:sldMk cId="2957496840" sldId="270"/>
            <ac:spMk id="10" creationId="{92B25240-88CC-4338-9272-AA328A6ECF3B}"/>
          </ac:spMkLst>
        </pc:spChg>
        <pc:picChg chg="add del mod">
          <ac:chgData name="Frederic Randall" userId="46c8b5c2f333bae2" providerId="LiveId" clId="{61CB869C-0391-4B98-9B91-F95EDFE1107E}" dt="2020-02-22T22:12:21.373" v="2722"/>
          <ac:picMkLst>
            <pc:docMk/>
            <pc:sldMk cId="2957496840" sldId="270"/>
            <ac:picMk id="6" creationId="{E4AE9F37-52FE-4602-BCDF-B609D20D523B}"/>
          </ac:picMkLst>
        </pc:picChg>
        <pc:picChg chg="add mod">
          <ac:chgData name="Frederic Randall" userId="46c8b5c2f333bae2" providerId="LiveId" clId="{61CB869C-0391-4B98-9B91-F95EDFE1107E}" dt="2020-02-22T22:12:53.948" v="2724" actId="1076"/>
          <ac:picMkLst>
            <pc:docMk/>
            <pc:sldMk cId="2957496840" sldId="270"/>
            <ac:picMk id="7" creationId="{9BBA6FC6-826A-4277-9F9A-A1141328F064}"/>
          </ac:picMkLst>
        </pc:picChg>
        <pc:picChg chg="add mod">
          <ac:chgData name="Frederic Randall" userId="46c8b5c2f333bae2" providerId="LiveId" clId="{61CB869C-0391-4B98-9B91-F95EDFE1107E}" dt="2020-02-22T22:13:40.870" v="2726" actId="1076"/>
          <ac:picMkLst>
            <pc:docMk/>
            <pc:sldMk cId="2957496840" sldId="270"/>
            <ac:picMk id="8" creationId="{ED28A6EC-CC74-4A7A-9DC3-9306B76B613A}"/>
          </ac:picMkLst>
        </pc:picChg>
      </pc:sldChg>
      <pc:sldChg chg="addSp modSp">
        <pc:chgData name="Frederic Randall" userId="46c8b5c2f333bae2" providerId="LiveId" clId="{61CB869C-0391-4B98-9B91-F95EDFE1107E}" dt="2020-02-23T13:33:45.012" v="6505" actId="20577"/>
        <pc:sldMkLst>
          <pc:docMk/>
          <pc:sldMk cId="4192444771" sldId="271"/>
        </pc:sldMkLst>
        <pc:spChg chg="add mod">
          <ac:chgData name="Frederic Randall" userId="46c8b5c2f333bae2" providerId="LiveId" clId="{61CB869C-0391-4B98-9B91-F95EDFE1107E}" dt="2020-02-23T02:58:30.949" v="4450" actId="14100"/>
          <ac:spMkLst>
            <pc:docMk/>
            <pc:sldMk cId="4192444771" sldId="271"/>
            <ac:spMk id="3" creationId="{BB0E9AD8-725B-465F-B21B-B68AC8D0585F}"/>
          </ac:spMkLst>
        </pc:spChg>
        <pc:spChg chg="mod">
          <ac:chgData name="Frederic Randall" userId="46c8b5c2f333bae2" providerId="LiveId" clId="{61CB869C-0391-4B98-9B91-F95EDFE1107E}" dt="2020-02-23T13:25:33.216" v="6497" actId="2085"/>
          <ac:spMkLst>
            <pc:docMk/>
            <pc:sldMk cId="4192444771" sldId="271"/>
            <ac:spMk id="5" creationId="{6BA273EB-706A-4147-A768-B3588A70E9C9}"/>
          </ac:spMkLst>
        </pc:spChg>
        <pc:spChg chg="add">
          <ac:chgData name="Frederic Randall" userId="46c8b5c2f333bae2" providerId="LiveId" clId="{61CB869C-0391-4B98-9B91-F95EDFE1107E}" dt="2020-02-23T03:10:38.243" v="4451"/>
          <ac:spMkLst>
            <pc:docMk/>
            <pc:sldMk cId="4192444771" sldId="271"/>
            <ac:spMk id="8" creationId="{CFE18D0F-CABE-4B7D-A6E3-53EBE556CB1B}"/>
          </ac:spMkLst>
        </pc:spChg>
        <pc:spChg chg="mod">
          <ac:chgData name="Frederic Randall" userId="46c8b5c2f333bae2" providerId="LiveId" clId="{61CB869C-0391-4B98-9B91-F95EDFE1107E}" dt="2020-02-23T13:33:45.012" v="6505" actId="20577"/>
          <ac:spMkLst>
            <pc:docMk/>
            <pc:sldMk cId="4192444771" sldId="271"/>
            <ac:spMk id="9" creationId="{C1BC4B28-603E-4CDF-93C6-6416B85E6338}"/>
          </ac:spMkLst>
        </pc:spChg>
        <pc:graphicFrameChg chg="add mod modGraphic">
          <ac:chgData name="Frederic Randall" userId="46c8b5c2f333bae2" providerId="LiveId" clId="{61CB869C-0391-4B98-9B91-F95EDFE1107E}" dt="2020-02-23T03:11:07.155" v="4454" actId="14100"/>
          <ac:graphicFrameMkLst>
            <pc:docMk/>
            <pc:sldMk cId="4192444771" sldId="271"/>
            <ac:graphicFrameMk id="6" creationId="{6C8D1E59-0ACC-419E-AE45-9FDBFB9BD6E1}"/>
          </ac:graphicFrameMkLst>
        </pc:graphicFrameChg>
      </pc:sldChg>
      <pc:sldChg chg="addSp delSp modSp">
        <pc:chgData name="Frederic Randall" userId="46c8b5c2f333bae2" providerId="LiveId" clId="{61CB869C-0391-4B98-9B91-F95EDFE1107E}" dt="2020-02-23T13:25:45.314" v="6499" actId="2085"/>
        <pc:sldMkLst>
          <pc:docMk/>
          <pc:sldMk cId="1311362510" sldId="272"/>
        </pc:sldMkLst>
        <pc:spChg chg="add mod">
          <ac:chgData name="Frederic Randall" userId="46c8b5c2f333bae2" providerId="LiveId" clId="{61CB869C-0391-4B98-9B91-F95EDFE1107E}" dt="2020-02-23T03:25:04.279" v="5580" actId="14100"/>
          <ac:spMkLst>
            <pc:docMk/>
            <pc:sldMk cId="1311362510" sldId="272"/>
            <ac:spMk id="3" creationId="{8759F264-27E4-4C09-B827-8FDD3FAE4275}"/>
          </ac:spMkLst>
        </pc:spChg>
        <pc:spChg chg="mod">
          <ac:chgData name="Frederic Randall" userId="46c8b5c2f333bae2" providerId="LiveId" clId="{61CB869C-0391-4B98-9B91-F95EDFE1107E}" dt="2020-02-23T13:25:45.314" v="6499" actId="2085"/>
          <ac:spMkLst>
            <pc:docMk/>
            <pc:sldMk cId="1311362510" sldId="272"/>
            <ac:spMk id="5" creationId="{6BA273EB-706A-4147-A768-B3588A70E9C9}"/>
          </ac:spMkLst>
        </pc:spChg>
        <pc:spChg chg="mod">
          <ac:chgData name="Frederic Randall" userId="46c8b5c2f333bae2" providerId="LiveId" clId="{61CB869C-0391-4B98-9B91-F95EDFE1107E}" dt="2020-02-23T03:31:27.829" v="5598" actId="255"/>
          <ac:spMkLst>
            <pc:docMk/>
            <pc:sldMk cId="1311362510" sldId="272"/>
            <ac:spMk id="10" creationId="{92B25240-88CC-4338-9272-AA328A6ECF3B}"/>
          </ac:spMkLst>
        </pc:spChg>
        <pc:spChg chg="add mod ord">
          <ac:chgData name="Frederic Randall" userId="46c8b5c2f333bae2" providerId="LiveId" clId="{61CB869C-0391-4B98-9B91-F95EDFE1107E}" dt="2020-02-23T05:23:27.809" v="5870" actId="1076"/>
          <ac:spMkLst>
            <pc:docMk/>
            <pc:sldMk cId="1311362510" sldId="272"/>
            <ac:spMk id="11" creationId="{A85159C1-B574-40C7-9BF2-299BA23A64FD}"/>
          </ac:spMkLst>
        </pc:spChg>
        <pc:spChg chg="add mod">
          <ac:chgData name="Frederic Randall" userId="46c8b5c2f333bae2" providerId="LiveId" clId="{61CB869C-0391-4B98-9B91-F95EDFE1107E}" dt="2020-02-23T05:12:58.349" v="5813" actId="2711"/>
          <ac:spMkLst>
            <pc:docMk/>
            <pc:sldMk cId="1311362510" sldId="272"/>
            <ac:spMk id="16" creationId="{8AA0A7EA-904B-4B72-82BE-727F80C02C1C}"/>
          </ac:spMkLst>
        </pc:spChg>
        <pc:graphicFrameChg chg="add del mod">
          <ac:chgData name="Frederic Randall" userId="46c8b5c2f333bae2" providerId="LiveId" clId="{61CB869C-0391-4B98-9B91-F95EDFE1107E}" dt="2020-02-23T03:29:55.748" v="5588"/>
          <ac:graphicFrameMkLst>
            <pc:docMk/>
            <pc:sldMk cId="1311362510" sldId="272"/>
            <ac:graphicFrameMk id="7" creationId="{D422D200-4E73-485D-8A79-85C18EB922B8}"/>
          </ac:graphicFrameMkLst>
        </pc:graphicFrameChg>
        <pc:graphicFrameChg chg="add del mod">
          <ac:chgData name="Frederic Randall" userId="46c8b5c2f333bae2" providerId="LiveId" clId="{61CB869C-0391-4B98-9B91-F95EDFE1107E}" dt="2020-02-23T05:07:32.320" v="5613" actId="21"/>
          <ac:graphicFrameMkLst>
            <pc:docMk/>
            <pc:sldMk cId="1311362510" sldId="272"/>
            <ac:graphicFrameMk id="8" creationId="{D90CD627-9AEA-427E-BC4F-8BC925A3F59D}"/>
          </ac:graphicFrameMkLst>
        </pc:graphicFrameChg>
        <pc:graphicFrameChg chg="add del mod modGraphic">
          <ac:chgData name="Frederic Randall" userId="46c8b5c2f333bae2" providerId="LiveId" clId="{61CB869C-0391-4B98-9B91-F95EDFE1107E}" dt="2020-02-23T03:35:19.348" v="5608" actId="21"/>
          <ac:graphicFrameMkLst>
            <pc:docMk/>
            <pc:sldMk cId="1311362510" sldId="272"/>
            <ac:graphicFrameMk id="12" creationId="{F2A51E84-6D7D-4DDA-A832-3CC4F4BF3A15}"/>
          </ac:graphicFrameMkLst>
        </pc:graphicFrameChg>
        <pc:graphicFrameChg chg="add del">
          <ac:chgData name="Frederic Randall" userId="46c8b5c2f333bae2" providerId="LiveId" clId="{61CB869C-0391-4B98-9B91-F95EDFE1107E}" dt="2020-02-23T03:35:26.357" v="5610" actId="21"/>
          <ac:graphicFrameMkLst>
            <pc:docMk/>
            <pc:sldMk cId="1311362510" sldId="272"/>
            <ac:graphicFrameMk id="13" creationId="{CB3BB038-5EFB-443B-A107-2EF962552991}"/>
          </ac:graphicFrameMkLst>
        </pc:graphicFrameChg>
        <pc:graphicFrameChg chg="add del mod modGraphic">
          <ac:chgData name="Frederic Randall" userId="46c8b5c2f333bae2" providerId="LiveId" clId="{61CB869C-0391-4B98-9B91-F95EDFE1107E}" dt="2020-02-23T05:22:37.474" v="5863" actId="478"/>
          <ac:graphicFrameMkLst>
            <pc:docMk/>
            <pc:sldMk cId="1311362510" sldId="272"/>
            <ac:graphicFrameMk id="15" creationId="{74DCFC98-590E-4FA0-AD48-2997948F7139}"/>
          </ac:graphicFrameMkLst>
        </pc:graphicFrameChg>
        <pc:graphicFrameChg chg="add mod modGraphic">
          <ac:chgData name="Frederic Randall" userId="46c8b5c2f333bae2" providerId="LiveId" clId="{61CB869C-0391-4B98-9B91-F95EDFE1107E}" dt="2020-02-23T05:23:00.048" v="5867" actId="14100"/>
          <ac:graphicFrameMkLst>
            <pc:docMk/>
            <pc:sldMk cId="1311362510" sldId="272"/>
            <ac:graphicFrameMk id="17" creationId="{16E44F8C-3DFE-4566-8398-E4A063BA8AA9}"/>
          </ac:graphicFrameMkLst>
        </pc:graphicFrameChg>
        <pc:picChg chg="add del mod">
          <ac:chgData name="Frederic Randall" userId="46c8b5c2f333bae2" providerId="LiveId" clId="{61CB869C-0391-4B98-9B91-F95EDFE1107E}" dt="2020-02-23T03:29:34.327" v="5584"/>
          <ac:picMkLst>
            <pc:docMk/>
            <pc:sldMk cId="1311362510" sldId="272"/>
            <ac:picMk id="6" creationId="{25D83821-381D-4440-B2EC-3D7F55717F4B}"/>
          </ac:picMkLst>
        </pc:picChg>
        <pc:picChg chg="add mod">
          <ac:chgData name="Frederic Randall" userId="46c8b5c2f333bae2" providerId="LiveId" clId="{61CB869C-0391-4B98-9B91-F95EDFE1107E}" dt="2020-02-23T05:23:11.389" v="5869" actId="14100"/>
          <ac:picMkLst>
            <pc:docMk/>
            <pc:sldMk cId="1311362510" sldId="272"/>
            <ac:picMk id="14" creationId="{AE4A32F9-70BD-4DDA-A597-408E6ADE5E99}"/>
          </ac:picMkLst>
        </pc:picChg>
      </pc:sldChg>
      <pc:sldChg chg="addSp modSp">
        <pc:chgData name="Frederic Randall" userId="46c8b5c2f333bae2" providerId="LiveId" clId="{61CB869C-0391-4B98-9B91-F95EDFE1107E}" dt="2020-02-23T13:25:58.547" v="6501" actId="2085"/>
        <pc:sldMkLst>
          <pc:docMk/>
          <pc:sldMk cId="591096554" sldId="273"/>
        </pc:sldMkLst>
        <pc:spChg chg="add mod">
          <ac:chgData name="Frederic Randall" userId="46c8b5c2f333bae2" providerId="LiveId" clId="{61CB869C-0391-4B98-9B91-F95EDFE1107E}" dt="2020-02-23T13:17:03.472" v="6158" actId="14100"/>
          <ac:spMkLst>
            <pc:docMk/>
            <pc:sldMk cId="591096554" sldId="273"/>
            <ac:spMk id="3" creationId="{F1DD7B5B-E7B8-43D3-9409-B6006BC11676}"/>
          </ac:spMkLst>
        </pc:spChg>
        <pc:spChg chg="mod">
          <ac:chgData name="Frederic Randall" userId="46c8b5c2f333bae2" providerId="LiveId" clId="{61CB869C-0391-4B98-9B91-F95EDFE1107E}" dt="2020-02-23T13:25:58.547" v="6501" actId="2085"/>
          <ac:spMkLst>
            <pc:docMk/>
            <pc:sldMk cId="591096554" sldId="273"/>
            <ac:spMk id="5" creationId="{6BA273EB-706A-4147-A768-B3588A70E9C9}"/>
          </ac:spMkLst>
        </pc:spChg>
        <pc:spChg chg="mod">
          <ac:chgData name="Frederic Randall" userId="46c8b5c2f333bae2" providerId="LiveId" clId="{61CB869C-0391-4B98-9B91-F95EDFE1107E}" dt="2020-02-23T13:23:27.418" v="6487" actId="20577"/>
          <ac:spMkLst>
            <pc:docMk/>
            <pc:sldMk cId="591096554" sldId="273"/>
            <ac:spMk id="9" creationId="{C1BC4B28-603E-4CDF-93C6-6416B85E6338}"/>
          </ac:spMkLst>
        </pc:spChg>
        <pc:spChg chg="mod">
          <ac:chgData name="Frederic Randall" userId="46c8b5c2f333bae2" providerId="LiveId" clId="{61CB869C-0391-4B98-9B91-F95EDFE1107E}" dt="2020-02-23T13:15:26.709" v="6126" actId="207"/>
          <ac:spMkLst>
            <pc:docMk/>
            <pc:sldMk cId="591096554" sldId="273"/>
            <ac:spMk id="10" creationId="{92B25240-88CC-4338-9272-AA328A6ECF3B}"/>
          </ac:spMkLst>
        </pc:spChg>
        <pc:picChg chg="add mod">
          <ac:chgData name="Frederic Randall" userId="46c8b5c2f333bae2" providerId="LiveId" clId="{61CB869C-0391-4B98-9B91-F95EDFE1107E}" dt="2020-02-23T13:17:55.296" v="6161" actId="1076"/>
          <ac:picMkLst>
            <pc:docMk/>
            <pc:sldMk cId="591096554" sldId="273"/>
            <ac:picMk id="6" creationId="{F1F03B69-CFBC-4EEC-B0F0-E827B423503B}"/>
          </ac:picMkLst>
        </pc:picChg>
      </pc:sldChg>
      <pc:sldChg chg="del">
        <pc:chgData name="Frederic Randall" userId="46c8b5c2f333bae2" providerId="LiveId" clId="{61CB869C-0391-4B98-9B91-F95EDFE1107E}" dt="2020-02-23T13:39:19.501" v="6507" actId="2696"/>
        <pc:sldMkLst>
          <pc:docMk/>
          <pc:sldMk cId="318853705" sldId="274"/>
        </pc:sldMkLst>
      </pc:sldChg>
      <pc:sldChg chg="del">
        <pc:chgData name="Frederic Randall" userId="46c8b5c2f333bae2" providerId="LiveId" clId="{61CB869C-0391-4B98-9B91-F95EDFE1107E}" dt="2020-02-23T13:53:16.813" v="6850" actId="47"/>
        <pc:sldMkLst>
          <pc:docMk/>
          <pc:sldMk cId="584182303" sldId="275"/>
        </pc:sldMkLst>
      </pc:sldChg>
      <pc:sldChg chg="addSp modSp add">
        <pc:chgData name="Frederic Randall" userId="46c8b5c2f333bae2" providerId="LiveId" clId="{61CB869C-0391-4B98-9B91-F95EDFE1107E}" dt="2020-02-23T13:47:28.396" v="6512" actId="1076"/>
        <pc:sldMkLst>
          <pc:docMk/>
          <pc:sldMk cId="4171919027" sldId="276"/>
        </pc:sldMkLst>
        <pc:picChg chg="add mod">
          <ac:chgData name="Frederic Randall" userId="46c8b5c2f333bae2" providerId="LiveId" clId="{61CB869C-0391-4B98-9B91-F95EDFE1107E}" dt="2020-02-23T13:42:38.599" v="6509" actId="1076"/>
          <ac:picMkLst>
            <pc:docMk/>
            <pc:sldMk cId="4171919027" sldId="276"/>
            <ac:picMk id="3" creationId="{71E1F245-68B8-4BAB-A3D6-0F90E1C76B70}"/>
          </ac:picMkLst>
        </pc:picChg>
        <pc:picChg chg="add mod">
          <ac:chgData name="Frederic Randall" userId="46c8b5c2f333bae2" providerId="LiveId" clId="{61CB869C-0391-4B98-9B91-F95EDFE1107E}" dt="2020-02-23T13:47:28.396" v="6512" actId="1076"/>
          <ac:picMkLst>
            <pc:docMk/>
            <pc:sldMk cId="4171919027" sldId="276"/>
            <ac:picMk id="4" creationId="{C5A1CFF1-2232-4B96-AE39-1E486F7312F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9C8B-5778-4431-892E-4DDD863FA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A2625-B825-4D44-ACEE-F3BB86A52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1928-9D6A-4028-AD31-4306C5CC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3BFFC-4969-49F1-9549-A5B59D07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7F164-78BB-4126-AD80-091695A6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9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58BE-F928-4364-A932-C731E4AB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F8F9B-97F2-4969-955D-92943CD21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8514B-BEE7-487D-B0BD-70BB4D16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A24C5-B1AB-42B5-A415-F3E780975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5EA6-20E1-4900-99BA-EED9B20C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99692-0ACB-4A30-8E08-86B707BFB9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6B00D-AD37-47AA-B29B-BE6777B2C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644B2-45C1-424A-9B82-253E022D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6A814-40A0-4D0F-9051-682526BD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B3A8-DAF0-43D5-AA15-808189E2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1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8E5D-177E-48A5-999C-3AA43C9E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4AB3-5A05-44FE-BBA9-E77F281A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2FB3E-D36A-475A-9619-B171FF0E7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66DE2-8984-4D9D-A7CF-E510617A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F04E4-ADB2-439F-8232-D428F4E58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4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8015-6C1C-44EF-A1CE-76C214C5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D3857-8CEF-4FA3-98AB-ECD242A09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1A480-E4D8-4DEF-9F7E-BD54F168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B2E3E-7412-455D-A41D-A5CD68B8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B5716-4D04-487E-BC81-031736B8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99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91B5-741C-4689-9BD4-62A47278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7EC2D-D47B-467B-BE12-39F813250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1D6B2-8E20-4D2F-B67F-3A0636679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C4D10-1C95-483B-A6E1-2E2DD1B5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527B6-9508-4515-97A6-AD44F297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C0AE7-0CF7-45DC-8AC3-77D9E871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9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60CE-B5A4-4C29-8EA8-9495D8EF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708E0-2BB3-4851-8823-B1A13A7FB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7DAD9-6D14-4E57-A701-402FDF17D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6E99F-93A9-47CF-B6A4-F40F9DB74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4D7F0-C23B-42DC-9EDD-94BD10884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1CC2CF-53A8-43BB-950D-B830A3D2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DB396-EB92-4EDA-BF1D-5094FDC5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EC78A-23E4-428D-A289-B6C1A217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CDDF-F87E-4F87-9985-4EF88734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FE3E3-A477-4566-8BBA-F88DD937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C4689-7D94-486E-814B-491AF30A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5E28A-6D3E-4789-98D0-A001BDC0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7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DEE88D-952E-436F-9B2E-3D3F6F37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87A97-A7C6-464E-8FFB-70C37B292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30147-B5D4-4D6D-A6A0-19915C28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8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01B8-4D5E-46E1-BEE1-45CFEA9D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C9AF7-CE1B-4144-92C0-90EBE333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1A8B4-7220-426A-82A0-37AE76C5E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582EA-839B-4DD9-A152-FF3B01850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EFE04-262B-4E4E-9917-4E940594B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9C065-4DB2-4328-88A1-46057F12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0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4D2F-6272-4F53-8E28-D0D16729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CAFAD-1A0A-44B1-B505-F7CE0C03B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96C1E-A2CD-4AF3-87F2-1E829D14D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4E00B-99B3-4E68-9389-2FA5F1D2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39F90-6186-4270-AF48-5F7A39DA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2AFDA-DA49-4B31-9183-63F81243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2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B6DD5-B369-4073-B2D5-3836B981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3F30B-8822-4C82-BB79-B9ED4BAD8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11944-C53C-426B-A497-807696E688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BD40D-194F-479B-BCEC-6D2CEB9B7DEE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2F89C-0FB0-4113-AC20-2E9799B76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CE673-ADC4-452F-9045-E7B3430E8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7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uanlf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ttpalmer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hyperlink" Target="https://unsplash.com/s/photos/dealership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vealmine?utm_source=unsplash&amp;utm_medium=referral&amp;utm_content=creditCopyText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emf"/><Relationship Id="rId4" Type="http://schemas.openxmlformats.org/officeDocument/2006/relationships/hyperlink" Target="https://unsplash.com/s/photos/car-dashboard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vealmine?utm_source=unsplash&amp;utm_medium=referral&amp;utm_content=creditCopyText" TargetMode="External"/><Relationship Id="rId7" Type="http://schemas.openxmlformats.org/officeDocument/2006/relationships/image" Target="../media/image17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hyperlink" Target="https://unsplash.com/s/photos/car-dashboard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b5__?utm_source=unsplash&amp;utm_medium=referral&amp;utm_content=creditCopyText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unsplash.com/s/photos/road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unsplash.com/?utm_source=unsplash&amp;utm_medium=referral&amp;utm_content=creditCopyText" TargetMode="External"/><Relationship Id="rId4" Type="http://schemas.openxmlformats.org/officeDocument/2006/relationships/hyperlink" Target="https://unsplash.com/@juanlf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schno?utm_source=unsplash&amp;utm_medium=referral&amp;utm_content=creditCopyTex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hyperlink" Target="https://unsplash.com/s/photos/customer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schno?utm_source=unsplash&amp;utm_medium=referral&amp;utm_content=creditCopyTex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unsplash.com/s/photos/customer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mossholder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emf"/><Relationship Id="rId4" Type="http://schemas.openxmlformats.org/officeDocument/2006/relationships/hyperlink" Target="https://unsplash.com/s/photos/gas-tank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mossholder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unsplash.com/s/photos/gas-tank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lloquence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unsplash.com/s/photos/work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lloquence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unsplash.com/s/photos/work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unsplash.com/s/photos/dealership?utm_source=unsplash&amp;utm_medium=referral&amp;utm_content=creditCopyText" TargetMode="External"/><Relationship Id="rId4" Type="http://schemas.openxmlformats.org/officeDocument/2006/relationships/hyperlink" Target="https://unsplash.com/@mattpalmer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2AE8F209-EE66-4978-81B5-A9A830F98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309" r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5255" y="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7ABA8CD-A3E9-4C43-97C8-1FF407C92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b="1" i="1" dirty="0">
                <a:solidFill>
                  <a:schemeClr val="bg1"/>
                </a:solidFill>
                <a:latin typeface="Segoe  "/>
              </a:rPr>
              <a:t>A data backed analysis of fuel economy across an array of manufacturers and vehicle types.</a:t>
            </a:r>
          </a:p>
          <a:p>
            <a:endParaRPr lang="en-US" sz="1800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sz="1800" b="1" i="1" dirty="0">
                <a:solidFill>
                  <a:schemeClr val="bg1"/>
                </a:solidFill>
                <a:latin typeface="Segoe  "/>
              </a:rPr>
              <a:t>by</a:t>
            </a:r>
          </a:p>
          <a:p>
            <a:r>
              <a:rPr lang="en-US" sz="1800" b="1" i="1" dirty="0">
                <a:solidFill>
                  <a:schemeClr val="bg1"/>
                </a:solidFill>
                <a:latin typeface="Segoe  "/>
              </a:rPr>
              <a:t>Frederic Randall</a:t>
            </a:r>
          </a:p>
          <a:p>
            <a:endParaRPr lang="en-US" sz="1800" b="1" i="1" dirty="0">
              <a:solidFill>
                <a:schemeClr val="bg1"/>
              </a:solidFill>
              <a:latin typeface="Segoe  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Juan Fernandez</a:t>
            </a:r>
            <a:r>
              <a:rPr lang="en-US" sz="1100" dirty="0"/>
              <a:t> on </a:t>
            </a:r>
            <a:r>
              <a:rPr lang="en-US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DB77C-7B36-46E8-9FCF-C56CDF7488D9}"/>
              </a:ext>
            </a:extLst>
          </p:cNvPr>
          <p:cNvSpPr txBox="1"/>
          <p:nvPr/>
        </p:nvSpPr>
        <p:spPr>
          <a:xfrm>
            <a:off x="626405" y="903357"/>
            <a:ext cx="590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 "/>
              </a:rPr>
              <a:t>Vehicle Fuel </a:t>
            </a:r>
            <a:r>
              <a:rPr lang="en-US" sz="4000" b="1" dirty="0">
                <a:solidFill>
                  <a:schemeClr val="bg1"/>
                </a:solidFill>
                <a:latin typeface="Segoe  "/>
                <a:cs typeface="Segoe UI" panose="020B0502040204020203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14857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building, cellphone, sitting, phone&#10;&#10;Description automatically generated">
            <a:extLst>
              <a:ext uri="{FF2B5EF4-FFF2-40B4-BE49-F238E27FC236}">
                <a16:creationId xmlns:a16="http://schemas.microsoft.com/office/drawing/2014/main" id="{6FF5E1F8-6C91-4288-BF8D-94756EC8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16"/>
          <a:stretch/>
        </p:blipFill>
        <p:spPr>
          <a:xfrm>
            <a:off x="0" y="-42042"/>
            <a:ext cx="12192000" cy="690004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While long term fuel costs have dropped significantly since 1984, the average annual fuel cost for most vehicles remains relatively unchanged.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Compare this 5% drop in annual fuel costs with the 33% drop in 5 Year Save or Spend that we saw earlier in the presentation.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 Palmer</a:t>
            </a:r>
            <a:r>
              <a:rPr lang="en-US" sz="1100" dirty="0"/>
              <a:t> on </a:t>
            </a:r>
            <a:r>
              <a:rPr lang="en-US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D7B5B-E7B8-43D3-9409-B6006BC11676}"/>
              </a:ext>
            </a:extLst>
          </p:cNvPr>
          <p:cNvSpPr txBox="1"/>
          <p:nvPr/>
        </p:nvSpPr>
        <p:spPr>
          <a:xfrm>
            <a:off x="924199" y="725159"/>
            <a:ext cx="342182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About Annual Fuel Costs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03B69-CFBC-4EEC-B0F0-E827B4235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961" y="1925060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 up of a clock&#10;&#10;Description automatically generated">
            <a:extLst>
              <a:ext uri="{FF2B5EF4-FFF2-40B4-BE49-F238E27FC236}">
                <a16:creationId xmlns:a16="http://schemas.microsoft.com/office/drawing/2014/main" id="{897BC073-A69B-4C32-85D6-15F2E39BD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15626"/>
          <a:stretch/>
        </p:blipFill>
        <p:spPr>
          <a:xfrm>
            <a:off x="-1" y="0"/>
            <a:ext cx="12192001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Photo by </a:t>
            </a:r>
            <a:r>
              <a:rPr lang="pl-PL" dirty="0">
                <a:hlinkClick r:id="rId3"/>
              </a:rPr>
              <a:t>Dawid Zawiła</a:t>
            </a:r>
            <a:r>
              <a:rPr lang="pl-PL" dirty="0"/>
              <a:t> on </a:t>
            </a:r>
            <a:r>
              <a:rPr lang="pl-PL" dirty="0">
                <a:hlinkClick r:id="rId4"/>
              </a:rPr>
              <a:t>Unsplash</a:t>
            </a:r>
            <a:endParaRPr lang="pl-PL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BE9FB-0F86-4FE7-AD1C-E9C477AE3080}"/>
              </a:ext>
            </a:extLst>
          </p:cNvPr>
          <p:cNvSpPr txBox="1"/>
          <p:nvPr/>
        </p:nvSpPr>
        <p:spPr>
          <a:xfrm>
            <a:off x="765941" y="253070"/>
            <a:ext cx="5245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Interactive Dashboard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B0C444-F219-4F90-A43B-8F701DAB9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7183"/>
            <a:ext cx="12192000" cy="59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7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 up of a clock&#10;&#10;Description automatically generated">
            <a:extLst>
              <a:ext uri="{FF2B5EF4-FFF2-40B4-BE49-F238E27FC236}">
                <a16:creationId xmlns:a16="http://schemas.microsoft.com/office/drawing/2014/main" id="{897BC073-A69B-4C32-85D6-15F2E39BD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15626"/>
          <a:stretch/>
        </p:blipFill>
        <p:spPr>
          <a:xfrm>
            <a:off x="-1" y="0"/>
            <a:ext cx="12192001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Photo by </a:t>
            </a:r>
            <a:r>
              <a:rPr lang="pl-PL" dirty="0">
                <a:hlinkClick r:id="rId3"/>
              </a:rPr>
              <a:t>Dawid Zawiła</a:t>
            </a:r>
            <a:r>
              <a:rPr lang="pl-PL" dirty="0"/>
              <a:t> on </a:t>
            </a:r>
            <a:r>
              <a:rPr lang="pl-PL" dirty="0">
                <a:hlinkClick r:id="rId4"/>
              </a:rPr>
              <a:t>Unsplash</a:t>
            </a:r>
            <a:endParaRPr lang="pl-PL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BE9FB-0F86-4FE7-AD1C-E9C477AE3080}"/>
              </a:ext>
            </a:extLst>
          </p:cNvPr>
          <p:cNvSpPr txBox="1"/>
          <p:nvPr/>
        </p:nvSpPr>
        <p:spPr>
          <a:xfrm>
            <a:off x="765941" y="253070"/>
            <a:ext cx="5245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Interactive Dashboard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B0C444-F219-4F90-A43B-8F701DAB9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7183"/>
            <a:ext cx="12192000" cy="5960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1F245-68B8-4BAB-A3D6-0F90E1C76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07183"/>
            <a:ext cx="12192000" cy="5960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A1CFF1-2232-4B96-AE39-1E486F731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875775"/>
            <a:ext cx="12192000" cy="59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1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 empty road&#10;&#10;Description automatically generated">
            <a:extLst>
              <a:ext uri="{FF2B5EF4-FFF2-40B4-BE49-F238E27FC236}">
                <a16:creationId xmlns:a16="http://schemas.microsoft.com/office/drawing/2014/main" id="{C6F27641-DCE1-4CD5-B76A-25ADC699A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8" b="30597"/>
          <a:stretch/>
        </p:blipFill>
        <p:spPr>
          <a:xfrm>
            <a:off x="0" y="1"/>
            <a:ext cx="12192000" cy="685799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i="1" dirty="0">
                <a:solidFill>
                  <a:schemeClr val="bg1"/>
                </a:solidFill>
              </a:rPr>
              <a:t>In consideration with my findings, I recommend that consumers concerned with fuel economy target: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Electric Motors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Emerging Alternative Fuel Technology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Smaller Vehicles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2WD Vehicles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Holden Baxter</a:t>
            </a:r>
            <a:r>
              <a:rPr lang="en-US" sz="1100" dirty="0"/>
              <a:t> on </a:t>
            </a:r>
            <a:r>
              <a:rPr lang="en-US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4C4F6-159D-4BBD-B203-496D3F8A517F}"/>
              </a:ext>
            </a:extLst>
          </p:cNvPr>
          <p:cNvSpPr txBox="1"/>
          <p:nvPr/>
        </p:nvSpPr>
        <p:spPr>
          <a:xfrm>
            <a:off x="1481958" y="749587"/>
            <a:ext cx="4409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In Conclusion</a:t>
            </a:r>
          </a:p>
        </p:txBody>
      </p:sp>
    </p:spTree>
    <p:extLst>
      <p:ext uri="{BB962C8B-B14F-4D97-AF65-F5344CB8AC3E}">
        <p14:creationId xmlns:p14="http://schemas.microsoft.com/office/powerpoint/2010/main" val="260550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2AE8F209-EE66-4978-81B5-A9A830F98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9" r="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5255" y="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F101968-E829-4943-963E-FEE6956A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81338" y="1121019"/>
            <a:ext cx="4584589" cy="275563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For the purposes of online consumer products review, I have conducted an </a:t>
            </a:r>
            <a:r>
              <a:rPr lang="en-US" b="1" i="1" dirty="0" err="1">
                <a:solidFill>
                  <a:schemeClr val="bg1"/>
                </a:solidFill>
                <a:latin typeface="Segoe  "/>
              </a:rPr>
              <a:t>indepth</a:t>
            </a:r>
            <a:r>
              <a:rPr lang="en-US" b="1" i="1" dirty="0">
                <a:solidFill>
                  <a:schemeClr val="bg1"/>
                </a:solidFill>
                <a:latin typeface="Segoe  "/>
              </a:rPr>
              <a:t> study from available data to help review site editors and consumers make informed purchasing decisions.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In the course of the research I have: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  <a:latin typeface="Segoe  "/>
              </a:rPr>
              <a:t>Created a user-friendly dashboard that allows the user to observe a number of different fuel economy statistics.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  <a:latin typeface="Segoe  "/>
              </a:rPr>
              <a:t>Conducted statistical analyses concerning fuel economy ratings and long-term savings.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  <a:latin typeface="Segoe  "/>
              </a:rPr>
              <a:t>Developed recommendations for consumers looking to gain the most value from the vehicle purchases.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bg1"/>
              </a:solidFill>
              <a:latin typeface="Segoe  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</a:t>
            </a:r>
            <a:r>
              <a:rPr lang="en-US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Juan Fernandez</a:t>
            </a:r>
            <a:r>
              <a:rPr lang="en-US" sz="1100" dirty="0"/>
              <a:t> on </a:t>
            </a:r>
            <a:r>
              <a:rPr lang="en-US" sz="11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C37E1-57CB-4295-9384-3B94FF320FCC}"/>
              </a:ext>
            </a:extLst>
          </p:cNvPr>
          <p:cNvSpPr txBox="1"/>
          <p:nvPr/>
        </p:nvSpPr>
        <p:spPr>
          <a:xfrm>
            <a:off x="941635" y="746234"/>
            <a:ext cx="4035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Segoe  "/>
              </a:rPr>
              <a:t>Overview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F41C9-D1AE-43B5-8BE1-2D376EE3DC60}"/>
              </a:ext>
            </a:extLst>
          </p:cNvPr>
          <p:cNvSpPr txBox="1"/>
          <p:nvPr/>
        </p:nvSpPr>
        <p:spPr>
          <a:xfrm>
            <a:off x="6632028" y="4325007"/>
            <a:ext cx="4466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Segoe  "/>
              </a:rPr>
              <a:t>Many manufacturers have addressed consumer demand for vehicles that provide customers with more long-term savings in the last decade.</a:t>
            </a:r>
          </a:p>
        </p:txBody>
      </p:sp>
    </p:spTree>
    <p:extLst>
      <p:ext uri="{BB962C8B-B14F-4D97-AF65-F5344CB8AC3E}">
        <p14:creationId xmlns:p14="http://schemas.microsoft.com/office/powerpoint/2010/main" val="135081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person, laptop, woman, man&#10;&#10;Description automatically generated">
            <a:extLst>
              <a:ext uri="{FF2B5EF4-FFF2-40B4-BE49-F238E27FC236}">
                <a16:creationId xmlns:a16="http://schemas.microsoft.com/office/drawing/2014/main" id="{2CAE6C65-CCB9-4BCA-B923-2626CADE9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9725" r="518" b="7293"/>
          <a:stretch/>
        </p:blipFill>
        <p:spPr>
          <a:xfrm>
            <a:off x="-1" y="1"/>
            <a:ext cx="12191999" cy="681595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5255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55531"/>
            <a:ext cx="3932237" cy="4313457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 "/>
              </a:rPr>
              <a:t>Assessing Consumer Interests</a:t>
            </a:r>
            <a:r>
              <a:rPr lang="en-US" b="1" i="1" dirty="0">
                <a:solidFill>
                  <a:schemeClr val="bg1"/>
                </a:solidFill>
                <a:latin typeface="Segoe  "/>
              </a:rPr>
              <a:t>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While fuel economy and its effects on short-term and long-term costs is something all customers should know, it likely isn’t the first factor that consumers will consider.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Most consumers already have fair idea of the type of car and specific vehicles that they are interested in or willing to pay for.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sz="2400" b="1" i="1" dirty="0">
                <a:solidFill>
                  <a:schemeClr val="bg1"/>
                </a:solidFill>
                <a:latin typeface="Segoe  "/>
              </a:rPr>
              <a:t>Communicating Relevant Findings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The factors that will best guide consumers to an informed decision are the immediate, short-term, and long-term fuel costs that will </a:t>
            </a:r>
            <a:r>
              <a:rPr lang="en-US" b="1" i="1" dirty="0" err="1">
                <a:solidFill>
                  <a:schemeClr val="bg1"/>
                </a:solidFill>
                <a:latin typeface="Segoe  "/>
              </a:rPr>
              <a:t>afftect</a:t>
            </a:r>
            <a:r>
              <a:rPr lang="en-US" b="1" i="1" dirty="0">
                <a:solidFill>
                  <a:schemeClr val="bg1"/>
                </a:solidFill>
                <a:latin typeface="Segoe  "/>
              </a:rPr>
              <a:t> them as owners.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Some but not all consumers will be influenced by Fuel Economy Ratings and CO2 Emissions.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</a:t>
            </a:r>
            <a:r>
              <a:rPr lang="en-US" sz="11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Schnobrich</a:t>
            </a:r>
            <a:r>
              <a:rPr lang="en-US" sz="1100" dirty="0"/>
              <a:t> on </a:t>
            </a:r>
            <a:r>
              <a:rPr lang="en-US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46053-6345-4692-9D86-C383D0915BB5}"/>
              </a:ext>
            </a:extLst>
          </p:cNvPr>
          <p:cNvSpPr txBox="1"/>
          <p:nvPr/>
        </p:nvSpPr>
        <p:spPr>
          <a:xfrm>
            <a:off x="839788" y="415159"/>
            <a:ext cx="416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 "/>
              </a:rPr>
              <a:t>Objectives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50971D-A043-4280-96EB-D750D8A87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905" y="1499391"/>
            <a:ext cx="4584589" cy="2755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27B999-8EF2-49F5-B131-71E6B1E17801}"/>
              </a:ext>
            </a:extLst>
          </p:cNvPr>
          <p:cNvSpPr txBox="1"/>
          <p:nvPr/>
        </p:nvSpPr>
        <p:spPr>
          <a:xfrm>
            <a:off x="6546905" y="4682359"/>
            <a:ext cx="4584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Segoe  "/>
              </a:rPr>
              <a:t>Environmental concerns and savings intersect in the rise in demand for alternative fuel technologies and electric motors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66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person, laptop, woman, man&#10;&#10;Description automatically generated">
            <a:extLst>
              <a:ext uri="{FF2B5EF4-FFF2-40B4-BE49-F238E27FC236}">
                <a16:creationId xmlns:a16="http://schemas.microsoft.com/office/drawing/2014/main" id="{2CAE6C65-CCB9-4BCA-B923-2626CADE9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9725" r="518" b="7293"/>
          <a:stretch/>
        </p:blipFill>
        <p:spPr>
          <a:xfrm>
            <a:off x="-1" y="1"/>
            <a:ext cx="12191999" cy="681595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1051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Segoe  "/>
              </a:rPr>
              <a:t>Not Necessarily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Fuel Economy Scores take a wide variety of variables into consideration, so a higher score doesn’t necessarily mean lower annual costs.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After several statistical analyses I found that only vehicles with notably high fuel economy scores showed considerable annual savings.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sz="2200" b="1" i="1" dirty="0">
                <a:solidFill>
                  <a:schemeClr val="bg1"/>
                </a:solidFill>
                <a:latin typeface="Segoe  "/>
              </a:rPr>
              <a:t>Recommendation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Unless they can afford vehicles with a score of 5 or higher, customers concerned with annual fuel costs should consider other variables before Fuel Economy Score.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</a:t>
            </a:r>
            <a:r>
              <a:rPr lang="en-US" sz="11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Schnobrich</a:t>
            </a:r>
            <a:r>
              <a:rPr lang="en-US" sz="1100" dirty="0"/>
              <a:t> on </a:t>
            </a:r>
            <a:r>
              <a:rPr lang="en-US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236FE-DEEB-45B6-9BE9-B20749A9D37A}"/>
              </a:ext>
            </a:extLst>
          </p:cNvPr>
          <p:cNvSpPr txBox="1"/>
          <p:nvPr/>
        </p:nvSpPr>
        <p:spPr>
          <a:xfrm>
            <a:off x="394138" y="278524"/>
            <a:ext cx="4377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 "/>
              </a:rPr>
              <a:t>Do Fuel Economy Scores Reflect Annual Fuel Costs?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A6FC6-826A-4277-9F9A-A1141328F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46" y="180343"/>
            <a:ext cx="4584589" cy="2755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8A6EC-CC74-4A7A-9DC3-9306B76B6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46" y="3429000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9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train&#10;&#10;Description automatically generated">
            <a:extLst>
              <a:ext uri="{FF2B5EF4-FFF2-40B4-BE49-F238E27FC236}">
                <a16:creationId xmlns:a16="http://schemas.microsoft.com/office/drawing/2014/main" id="{35A36E5F-A216-4DFC-A4C6-FBB06ED9A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551" r="-301" b="14784"/>
          <a:stretch/>
        </p:blipFill>
        <p:spPr>
          <a:xfrm>
            <a:off x="0" y="-126124"/>
            <a:ext cx="12228786" cy="698412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D2743E-8755-4F00-9E35-B8C8719FB370}"/>
              </a:ext>
            </a:extLst>
          </p:cNvPr>
          <p:cNvSpPr/>
          <p:nvPr/>
        </p:nvSpPr>
        <p:spPr>
          <a:xfrm>
            <a:off x="5160047" y="0"/>
            <a:ext cx="7119813" cy="6858000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While unable to trace a reliable correlation between Fuel Economy Scores and annual costs, there is ample evidence of distinct differences in Annual Fuel savings that vary between Class type.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Through statistical analysis we can say with confidence that means of Compact Cars and other classes of cars have a significant difference in means of Annual Fuel Cost.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Across 27 statistical analyses each class of car returns a significantly different mean of Annual Fuel Cost than the whole sample of vehicles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 </a:t>
            </a:r>
            <a:r>
              <a:rPr lang="en-US" sz="11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Mossholder</a:t>
            </a:r>
            <a:r>
              <a:rPr lang="en-US" sz="1100" dirty="0"/>
              <a:t> on </a:t>
            </a:r>
            <a:r>
              <a:rPr lang="en-US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801731-E5DB-4784-A918-F6872E0E4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415" y="621425"/>
            <a:ext cx="6717503" cy="55902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011CF5-D38C-4593-B723-26E331644DF0}"/>
              </a:ext>
            </a:extLst>
          </p:cNvPr>
          <p:cNvSpPr txBox="1"/>
          <p:nvPr/>
        </p:nvSpPr>
        <p:spPr>
          <a:xfrm>
            <a:off x="677918" y="322058"/>
            <a:ext cx="4818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 "/>
              </a:rPr>
              <a:t>Comparing Annual Fuel Costs</a:t>
            </a:r>
          </a:p>
        </p:txBody>
      </p:sp>
    </p:spTree>
    <p:extLst>
      <p:ext uri="{BB962C8B-B14F-4D97-AF65-F5344CB8AC3E}">
        <p14:creationId xmlns:p14="http://schemas.microsoft.com/office/powerpoint/2010/main" val="155614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train&#10;&#10;Description automatically generated">
            <a:extLst>
              <a:ext uri="{FF2B5EF4-FFF2-40B4-BE49-F238E27FC236}">
                <a16:creationId xmlns:a16="http://schemas.microsoft.com/office/drawing/2014/main" id="{35A36E5F-A216-4DFC-A4C6-FBB06ED9A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551" r="-301" b="14784"/>
          <a:stretch/>
        </p:blipFill>
        <p:spPr>
          <a:xfrm>
            <a:off x="0" y="-126124"/>
            <a:ext cx="12228786" cy="698412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By running a one sample t-test we get a sense of how our sample of Total Annual Fuels costs might compare with the total population mean.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We can proceed with confidence that the actual population mean is not likely to vary largely from our sample mean.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Tim </a:t>
            </a:r>
            <a:r>
              <a:rPr lang="en-US" dirty="0" err="1">
                <a:hlinkClick r:id="rId3"/>
              </a:rPr>
              <a:t>Mossholder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E9AD8-725B-465F-B21B-B68AC8D0585F}"/>
              </a:ext>
            </a:extLst>
          </p:cNvPr>
          <p:cNvSpPr txBox="1"/>
          <p:nvPr/>
        </p:nvSpPr>
        <p:spPr>
          <a:xfrm>
            <a:off x="1223416" y="536027"/>
            <a:ext cx="2975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A Closer Look At 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E18D0F-CABE-4B7D-A6E3-53EBE556CB1B}"/>
              </a:ext>
            </a:extLst>
          </p:cNvPr>
          <p:cNvSpPr/>
          <p:nvPr/>
        </p:nvSpPr>
        <p:spPr>
          <a:xfrm>
            <a:off x="5160047" y="0"/>
            <a:ext cx="7119813" cy="6858000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8D1E59-0ACC-419E-AE45-9FDBFB9BD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441367"/>
              </p:ext>
            </p:extLst>
          </p:nvPr>
        </p:nvGraphicFramePr>
        <p:xfrm>
          <a:off x="5344509" y="457200"/>
          <a:ext cx="6752897" cy="5870022"/>
        </p:xfrm>
        <a:graphic>
          <a:graphicData uri="http://schemas.openxmlformats.org/drawingml/2006/table">
            <a:tbl>
              <a:tblPr/>
              <a:tblGrid>
                <a:gridCol w="3674370">
                  <a:extLst>
                    <a:ext uri="{9D8B030D-6E8A-4147-A177-3AD203B41FA5}">
                      <a16:colId xmlns:a16="http://schemas.microsoft.com/office/drawing/2014/main" val="635991426"/>
                    </a:ext>
                  </a:extLst>
                </a:gridCol>
                <a:gridCol w="1787532">
                  <a:extLst>
                    <a:ext uri="{9D8B030D-6E8A-4147-A177-3AD203B41FA5}">
                      <a16:colId xmlns:a16="http://schemas.microsoft.com/office/drawing/2014/main" val="4249243294"/>
                    </a:ext>
                  </a:extLst>
                </a:gridCol>
                <a:gridCol w="1290995">
                  <a:extLst>
                    <a:ext uri="{9D8B030D-6E8A-4147-A177-3AD203B41FA5}">
                      <a16:colId xmlns:a16="http://schemas.microsoft.com/office/drawing/2014/main" val="1419832157"/>
                    </a:ext>
                  </a:extLst>
                </a:gridCol>
              </a:tblGrid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t-Test: Two-Sample Assuming Unequal Variances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379918"/>
                  </a:ext>
                </a:extLst>
              </a:tr>
              <a:tr h="27361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925388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Annual Fuel Cost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Cost 1500\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278054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2054.39745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34117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510054.6544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953421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771063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Hypothesized Mean Difference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636892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4529357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151.5477294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037396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P(T&lt;=t) one-tail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911093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Critical one-tail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1.644893609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418202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P(T&lt;=t) two-tail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451016"/>
                  </a:ext>
                </a:extLst>
              </a:tr>
              <a:tr h="2736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Critical two-tail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1.960026231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324363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704469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 sample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3.658236596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663939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margin of error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7.170239689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842396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c.i. lower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2047.22721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5241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c.i. upper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2061.567689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355347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356128"/>
                  </a:ext>
                </a:extLst>
              </a:tr>
              <a:tr h="2661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Reject the null that the sample mean is equal to the hypothesized mean of 1500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85360"/>
                  </a:ext>
                </a:extLst>
              </a:tr>
              <a:tr h="2661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sample mean is significantly different at p &lt; 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963702"/>
                  </a:ext>
                </a:extLst>
              </a:tr>
              <a:tr h="2661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95% confidence the population mean is between 2047.23 and 2061.56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984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44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3BAF2AC-289C-423C-9323-F348D3FE7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6787" r="-2" b="8281"/>
          <a:stretch/>
        </p:blipFill>
        <p:spPr>
          <a:xfrm>
            <a:off x="0" y="0"/>
            <a:ext cx="12192000" cy="685799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To Review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We have used A/A testing to verify the validity of our sample data.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A/B testing was used to show significant difference in means between fuel costs in a variety of car classes.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Single Sample t-tests give us p values and confidence interval by which to assess the validity of our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</a:t>
            </a:r>
            <a:r>
              <a:rPr lang="en-US" sz="11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Helloquence</a:t>
            </a:r>
            <a:r>
              <a:rPr lang="en-US" sz="1100" dirty="0"/>
              <a:t> on </a:t>
            </a:r>
            <a:r>
              <a:rPr lang="en-US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26A66-6CFF-4ED9-BBF7-54EE0F340FCE}"/>
              </a:ext>
            </a:extLst>
          </p:cNvPr>
          <p:cNvSpPr txBox="1"/>
          <p:nvPr/>
        </p:nvSpPr>
        <p:spPr>
          <a:xfrm>
            <a:off x="1108841" y="665846"/>
            <a:ext cx="46508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Reviewing Our Methods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BE990-5743-4AF6-986C-0C4F86186A59}"/>
              </a:ext>
            </a:extLst>
          </p:cNvPr>
          <p:cNvSpPr txBox="1"/>
          <p:nvPr/>
        </p:nvSpPr>
        <p:spPr>
          <a:xfrm>
            <a:off x="7556940" y="1930725"/>
            <a:ext cx="32582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Segoe  "/>
              </a:rPr>
              <a:t>Results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Segoe  "/>
              </a:rPr>
              <a:t>	We found that we cannot confidently assess savings from Fuel Economy Scores.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Segoe  "/>
              </a:rPr>
              <a:t>	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Segoe  "/>
              </a:rPr>
              <a:t>	We found that we can trust the difference in means of Annual Fuel Costs in varying classes of cars</a:t>
            </a:r>
          </a:p>
          <a:p>
            <a:endParaRPr lang="en-US" sz="1600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sz="1600" b="1" i="1" dirty="0">
                <a:solidFill>
                  <a:schemeClr val="bg1"/>
                </a:solidFill>
                <a:latin typeface="Segoe  "/>
              </a:rPr>
              <a:t>	We determined that the savings variables that we measured can be trusted.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4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3BAF2AC-289C-423C-9323-F348D3FE7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6787" r="-2" b="8281"/>
          <a:stretch/>
        </p:blipFill>
        <p:spPr>
          <a:xfrm>
            <a:off x="0" y="0"/>
            <a:ext cx="12192000" cy="685799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</a:t>
            </a:r>
            <a:r>
              <a:rPr lang="en-US" sz="11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Helloquence</a:t>
            </a:r>
            <a:r>
              <a:rPr lang="en-US" sz="1100" dirty="0"/>
              <a:t> on </a:t>
            </a:r>
            <a:r>
              <a:rPr lang="en-US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9F264-27E4-4C09-B827-8FDD3FAE4275}"/>
              </a:ext>
            </a:extLst>
          </p:cNvPr>
          <p:cNvSpPr txBox="1"/>
          <p:nvPr/>
        </p:nvSpPr>
        <p:spPr>
          <a:xfrm>
            <a:off x="1224456" y="529780"/>
            <a:ext cx="4104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Recommendations By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5159C1-B574-40C7-9BF2-299BA23A64FD}"/>
              </a:ext>
            </a:extLst>
          </p:cNvPr>
          <p:cNvSpPr/>
          <p:nvPr/>
        </p:nvSpPr>
        <p:spPr>
          <a:xfrm>
            <a:off x="-64952" y="1639819"/>
            <a:ext cx="12321901" cy="5251002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A32F9-70BD-4DDA-A597-408E6ADE5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972464"/>
            <a:ext cx="5032465" cy="27908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A0A7EA-904B-4B72-82BE-727F80C02C1C}"/>
              </a:ext>
            </a:extLst>
          </p:cNvPr>
          <p:cNvSpPr txBox="1"/>
          <p:nvPr/>
        </p:nvSpPr>
        <p:spPr>
          <a:xfrm>
            <a:off x="839788" y="4908331"/>
            <a:ext cx="1012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 "/>
              </a:rPr>
              <a:t>After verifying the validity of our sample data, we can identify the top ten classes of car for customers that value long-term and short-term savings.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6E44F8C-3DFE-4566-8398-E4A063BA8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004398"/>
              </p:ext>
            </p:extLst>
          </p:nvPr>
        </p:nvGraphicFramePr>
        <p:xfrm>
          <a:off x="839788" y="1972469"/>
          <a:ext cx="4488958" cy="2664178"/>
        </p:xfrm>
        <a:graphic>
          <a:graphicData uri="http://schemas.openxmlformats.org/drawingml/2006/table">
            <a:tbl>
              <a:tblPr/>
              <a:tblGrid>
                <a:gridCol w="2134095">
                  <a:extLst>
                    <a:ext uri="{9D8B030D-6E8A-4147-A177-3AD203B41FA5}">
                      <a16:colId xmlns:a16="http://schemas.microsoft.com/office/drawing/2014/main" val="162309326"/>
                    </a:ext>
                  </a:extLst>
                </a:gridCol>
                <a:gridCol w="2354863">
                  <a:extLst>
                    <a:ext uri="{9D8B030D-6E8A-4147-A177-3AD203B41FA5}">
                      <a16:colId xmlns:a16="http://schemas.microsoft.com/office/drawing/2014/main" val="1622249914"/>
                    </a:ext>
                  </a:extLst>
                </a:gridCol>
              </a:tblGrid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Total Annual Fuel Cost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67069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Station Wagons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$1,597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651878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Sport Utility Vehicle 2WD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$1,661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83348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Compact Cars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$1,706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331884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Sport Utility Vehicle 4WD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$1,762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130186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Pickup Trucks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$1,775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144932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Subcompact Cars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$1,793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847451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Midsize-Large Station Wagons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$1,819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204992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Pickup Trucks 2WD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$1,836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270555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Midsize Cars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$1,896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043079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Midsize Station Wagons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$1,915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703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36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building, cellphone, sitting, phone&#10;&#10;Description automatically generated">
            <a:extLst>
              <a:ext uri="{FF2B5EF4-FFF2-40B4-BE49-F238E27FC236}">
                <a16:creationId xmlns:a16="http://schemas.microsoft.com/office/drawing/2014/main" id="{6FF5E1F8-6C91-4288-BF8D-94756EC8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16"/>
          <a:stretch/>
        </p:blipFill>
        <p:spPr>
          <a:xfrm>
            <a:off x="0" y="-42042"/>
            <a:ext cx="12192000" cy="690004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0AE07-5037-45BC-8432-52982964D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448"/>
            <a:ext cx="12192000" cy="53865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</a:t>
            </a:r>
            <a:r>
              <a:rPr lang="en-US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 Palmer</a:t>
            </a:r>
            <a:r>
              <a:rPr lang="en-US" sz="1100" dirty="0"/>
              <a:t> on </a:t>
            </a:r>
            <a:r>
              <a:rPr lang="en-US" sz="11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3F6E6-B5E9-428A-AEA9-AE38351B58E0}"/>
              </a:ext>
            </a:extLst>
          </p:cNvPr>
          <p:cNvSpPr txBox="1"/>
          <p:nvPr/>
        </p:nvSpPr>
        <p:spPr>
          <a:xfrm>
            <a:off x="1234966" y="336101"/>
            <a:ext cx="40990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Recommendations By Make</a:t>
            </a:r>
          </a:p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2C75AE-EE48-4AE1-BC6F-EB52C2AF0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2644"/>
              </p:ext>
            </p:extLst>
          </p:nvPr>
        </p:nvGraphicFramePr>
        <p:xfrm>
          <a:off x="1234966" y="2366674"/>
          <a:ext cx="4099035" cy="2730057"/>
        </p:xfrm>
        <a:graphic>
          <a:graphicData uri="http://schemas.openxmlformats.org/drawingml/2006/table">
            <a:tbl>
              <a:tblPr/>
              <a:tblGrid>
                <a:gridCol w="1422114">
                  <a:extLst>
                    <a:ext uri="{9D8B030D-6E8A-4147-A177-3AD203B41FA5}">
                      <a16:colId xmlns:a16="http://schemas.microsoft.com/office/drawing/2014/main" val="3165899015"/>
                    </a:ext>
                  </a:extLst>
                </a:gridCol>
                <a:gridCol w="2676921">
                  <a:extLst>
                    <a:ext uri="{9D8B030D-6E8A-4147-A177-3AD203B41FA5}">
                      <a16:colId xmlns:a16="http://schemas.microsoft.com/office/drawing/2014/main" val="1432075655"/>
                    </a:ext>
                  </a:extLst>
                </a:gridCol>
              </a:tblGrid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Total Annual Fuel Cost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361522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Tesla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$699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64097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CODA Automotive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29721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$1,013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492151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858673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Azure Dynamics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998233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Daihatsu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$1,229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642299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Scion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$1,326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66440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$1,336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121302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Grumman Olson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$1,363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319611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Fiat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$1,364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00100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D30E72-153A-4DED-B189-29E48DB33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90160"/>
              </p:ext>
            </p:extLst>
          </p:nvPr>
        </p:nvGraphicFramePr>
        <p:xfrm>
          <a:off x="6096000" y="2366673"/>
          <a:ext cx="4477407" cy="2730058"/>
        </p:xfrm>
        <a:graphic>
          <a:graphicData uri="http://schemas.openxmlformats.org/drawingml/2006/table">
            <a:tbl>
              <a:tblPr/>
              <a:tblGrid>
                <a:gridCol w="1547072">
                  <a:extLst>
                    <a:ext uri="{9D8B030D-6E8A-4147-A177-3AD203B41FA5}">
                      <a16:colId xmlns:a16="http://schemas.microsoft.com/office/drawing/2014/main" val="1391353162"/>
                    </a:ext>
                  </a:extLst>
                </a:gridCol>
                <a:gridCol w="2930335">
                  <a:extLst>
                    <a:ext uri="{9D8B030D-6E8A-4147-A177-3AD203B41FA5}">
                      <a16:colId xmlns:a16="http://schemas.microsoft.com/office/drawing/2014/main" val="381805465"/>
                    </a:ext>
                  </a:extLst>
                </a:gridCol>
              </a:tblGrid>
              <a:tr h="261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Save or Spend (5 Year)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023714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Tesla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$3,256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247753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CODA Automotive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$2,250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738600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$1,688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07643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$1,617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804259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Azure Dynamics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618894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Daihatsu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$603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654165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Scion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058211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48891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Grumman Olson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925757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Fiat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-$69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38472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A73D5BC-5DE7-4874-BB24-B17AD83B19E2}"/>
              </a:ext>
            </a:extLst>
          </p:cNvPr>
          <p:cNvSpPr txBox="1"/>
          <p:nvPr/>
        </p:nvSpPr>
        <p:spPr>
          <a:xfrm>
            <a:off x="839788" y="5265683"/>
            <a:ext cx="973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 "/>
              </a:rPr>
              <a:t>For customers who are less concerned about the potential costs and savings of particular classes of cars, we can compile a list of the most cost efficient makes of vehicles.</a:t>
            </a:r>
          </a:p>
        </p:txBody>
      </p:sp>
    </p:spTree>
    <p:extLst>
      <p:ext uri="{BB962C8B-B14F-4D97-AF65-F5344CB8AC3E}">
        <p14:creationId xmlns:p14="http://schemas.microsoft.com/office/powerpoint/2010/main" val="421818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1111</Words>
  <Application>Microsoft Office PowerPoint</Application>
  <PresentationFormat>Widescreen</PresentationFormat>
  <Paragraphs>211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 </vt:lpstr>
      <vt:lpstr>Office Theme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</dc:title>
  <dc:creator>Frederic Randall</dc:creator>
  <cp:lastModifiedBy>Frederic Randall</cp:lastModifiedBy>
  <cp:revision>5</cp:revision>
  <dcterms:created xsi:type="dcterms:W3CDTF">2020-02-22T19:19:33Z</dcterms:created>
  <dcterms:modified xsi:type="dcterms:W3CDTF">2020-02-23T13:53:28Z</dcterms:modified>
</cp:coreProperties>
</file>